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9"/>
  </p:notesMasterIdLst>
  <p:sldIdLst>
    <p:sldId id="256" r:id="rId2"/>
    <p:sldId id="260" r:id="rId3"/>
    <p:sldId id="305" r:id="rId4"/>
    <p:sldId id="307" r:id="rId5"/>
    <p:sldId id="308" r:id="rId6"/>
    <p:sldId id="309" r:id="rId7"/>
    <p:sldId id="310" r:id="rId8"/>
    <p:sldId id="313" r:id="rId9"/>
    <p:sldId id="314" r:id="rId10"/>
    <p:sldId id="315" r:id="rId11"/>
    <p:sldId id="312" r:id="rId12"/>
    <p:sldId id="316" r:id="rId13"/>
    <p:sldId id="317" r:id="rId14"/>
    <p:sldId id="318" r:id="rId15"/>
    <p:sldId id="319" r:id="rId16"/>
    <p:sldId id="320" r:id="rId17"/>
    <p:sldId id="284" r:id="rId18"/>
  </p:sldIdLst>
  <p:sldSz cx="9144000" cy="5143500" type="screen16x9"/>
  <p:notesSz cx="6858000" cy="9144000"/>
  <p:embeddedFontLst>
    <p:embeddedFont>
      <p:font typeface="Nanum Gothic" panose="020B0604020202020204" charset="-127"/>
      <p:regular r:id="rId20"/>
      <p:bold r:id="rId21"/>
    </p:embeddedFont>
    <p:embeddedFont>
      <p:font typeface="Bebas Neue" panose="020B0606020202050201" pitchFamily="34" charset="0"/>
      <p:regular r:id="rId22"/>
    </p:embeddedFont>
    <p:embeddedFont>
      <p:font typeface="Playfair Display" panose="00000500000000000000" pitchFamily="2" charset="0"/>
      <p:regular r:id="rId23"/>
      <p:bold r:id="rId24"/>
      <p:italic r:id="rId25"/>
      <p:boldItalic r:id="rId26"/>
    </p:embeddedFont>
    <p:embeddedFont>
      <p:font typeface="Roboto Condensed Light" panose="02000000000000000000" pitchFamily="2" charset="0"/>
      <p:regular r:id="rId27"/>
      <p: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CA892D-41B9-4D95-A6D5-A7BA7B314CC1}">
  <a:tblStyle styleId="{4ECA892D-41B9-4D95-A6D5-A7BA7B314C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744" autoAdjust="0"/>
  </p:normalViewPr>
  <p:slideViewPr>
    <p:cSldViewPr snapToGrid="0">
      <p:cViewPr varScale="1">
        <p:scale>
          <a:sx n="103" d="100"/>
          <a:sy n="103" d="100"/>
        </p:scale>
        <p:origin x="90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and welcome to this video presentation on developing text-to-speech or speech-to-text systems using regular expressions and finite state automata.</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overcome the limitations of basic FSTs, researchers have developed the WFST</a:t>
            </a:r>
          </a:p>
        </p:txBody>
      </p:sp>
    </p:spTree>
    <p:extLst>
      <p:ext uri="{BB962C8B-B14F-4D97-AF65-F5344CB8AC3E}">
        <p14:creationId xmlns:p14="http://schemas.microsoft.com/office/powerpoint/2010/main" val="25735732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technique is the use of neural networks, which can learn to recognize and generate speech and language by training on large amounts of data. Neural networks are particularly useful for recognizing complex patterns, such as natural language. </a:t>
            </a:r>
          </a:p>
          <a:p>
            <a:r>
              <a:rPr lang="en-US" dirty="0"/>
              <a:t>In a neural network, the input is fed into a layer of interconnected nodes called neurons. Each neuron applies a mathematical function to its inputs and produces an output, which is then fed into the next layer of neurons. The output of the final layer is the output of the neural network. </a:t>
            </a:r>
          </a:p>
        </p:txBody>
      </p:sp>
    </p:spTree>
    <p:extLst>
      <p:ext uri="{BB962C8B-B14F-4D97-AF65-F5344CB8AC3E}">
        <p14:creationId xmlns:p14="http://schemas.microsoft.com/office/powerpoint/2010/main" val="12267656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conclusion, finite state transducers are a powerful tool for speech recognition and synthesis, language translation, and more. While they have their limitations, advanced techniques such as weighted finite state transducers and neural networks can help overcome these limitations and enable more accurate and flexible speech and language models. </a:t>
            </a:r>
          </a:p>
          <a:p>
            <a:r>
              <a:rPr lang="en-US" dirty="0"/>
              <a:t>Thank you for watching this presentation, and I hope you found it informative</a:t>
            </a:r>
          </a:p>
        </p:txBody>
      </p:sp>
    </p:spTree>
    <p:extLst>
      <p:ext uri="{BB962C8B-B14F-4D97-AF65-F5344CB8AC3E}">
        <p14:creationId xmlns:p14="http://schemas.microsoft.com/office/powerpoint/2010/main" val="394326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216b73ab46f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216b73ab46f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216b73ab46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16b73ab46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let's start with regular expressions. Regular expressions are a powerful tool for analyzing and manipulating text data. For example, we can use a regular expression to search for all occurrences of a specific word within a text document. </a:t>
            </a:r>
          </a:p>
          <a:p>
            <a:pPr marL="0" lvl="0" indent="0" algn="l" rtl="0">
              <a:spcBef>
                <a:spcPts val="0"/>
              </a:spcBef>
              <a:spcAft>
                <a:spcPts val="0"/>
              </a:spcAft>
              <a:buNone/>
            </a:pPr>
            <a:r>
              <a:rPr lang="en-US" dirty="0"/>
              <a:t>In the context of text-to-speech or speech-to-text systems, regular expressions can be used to recognize patterns within spoken language.</a:t>
            </a:r>
          </a:p>
          <a:p>
            <a:pPr marL="0" lvl="0" indent="0" algn="l" rtl="0">
              <a:spcBef>
                <a:spcPts val="0"/>
              </a:spcBef>
              <a:spcAft>
                <a:spcPts val="0"/>
              </a:spcAft>
              <a:buNone/>
            </a:pPr>
            <a:r>
              <a:rPr lang="en-US" dirty="0"/>
              <a:t>In order to explain the way this is done, let me first explain some background knowledge in linguistics.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a particular language, a single word may be pronounced with different sounds in different accents and yet still hold the same meaning. In another language, this change of sound in a word can be significant and can lead to entire different meanings.   </a:t>
            </a:r>
          </a:p>
          <a:p>
            <a:r>
              <a:rPr lang="en-US" dirty="0"/>
              <a:t>Specifically, phonemes are abstract units of sound that represent the basic building blocks of a language's sound system. Meaning, they are the smallest unit of sound that can change the meaning of a word in that language.</a:t>
            </a:r>
          </a:p>
          <a:p>
            <a:r>
              <a:rPr lang="en-US" dirty="0"/>
              <a:t>Phonemes are represented with the letter in the middle of slashes like this: /t/</a:t>
            </a:r>
          </a:p>
          <a:p>
            <a:r>
              <a:rPr lang="en-US" dirty="0"/>
              <a:t>Here is an example to better understand this.</a:t>
            </a:r>
          </a:p>
        </p:txBody>
      </p:sp>
    </p:spTree>
    <p:extLst>
      <p:ext uri="{BB962C8B-B14F-4D97-AF65-F5344CB8AC3E}">
        <p14:creationId xmlns:p14="http://schemas.microsoft.com/office/powerpoint/2010/main" val="25720546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Phonemes are important in the fields of speech recognition and synthesis because they provide a basis for representing the sounds of a language in a way that is independent of the particular speaker or recording conditions.  </a:t>
            </a:r>
          </a:p>
          <a:p>
            <a:r>
              <a:rPr lang="en-US" dirty="0"/>
              <a:t>And this allows us to use regular expressions to recognize specific phonemes or groups of phonemes within a spoken word and allows us to break down a spoken word into its component parts and analyze it using an algorithm.</a:t>
            </a:r>
          </a:p>
        </p:txBody>
      </p:sp>
    </p:spTree>
    <p:extLst>
      <p:ext uri="{BB962C8B-B14F-4D97-AF65-F5344CB8AC3E}">
        <p14:creationId xmlns:p14="http://schemas.microsoft.com/office/powerpoint/2010/main" val="15034968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Finite state automata, or FSAs, in the context of spoken language, can be used to recognize a sequence of phonemes and generate a corresponding sequence of written words, or vice versa. </a:t>
            </a:r>
          </a:p>
          <a:p>
            <a:r>
              <a:rPr lang="en-US" dirty="0"/>
              <a:t>Let's take a look at an example of an FSA that recognizes the word "banana":</a:t>
            </a:r>
          </a:p>
        </p:txBody>
      </p:sp>
    </p:spTree>
    <p:extLst>
      <p:ext uri="{BB962C8B-B14F-4D97-AF65-F5344CB8AC3E}">
        <p14:creationId xmlns:p14="http://schemas.microsoft.com/office/powerpoint/2010/main" val="3372173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[Part 4: Finite State Transducers] </a:t>
            </a:r>
          </a:p>
          <a:p>
            <a:r>
              <a:rPr lang="en-US" dirty="0"/>
              <a:t>Now while, finite state automata and regular expressions are useful for recognizing patterns in text and speech, the capabilities of these models are limited when it comes to recognizing and generating complex sequences of symbols. This is where finite state transducers or FSTs come in. </a:t>
            </a:r>
          </a:p>
          <a:p>
            <a:r>
              <a:rPr lang="en-US" dirty="0"/>
              <a:t>An FST is a type of FSA that not only recognizes patterns in a sequence of symbols, but also maps these patterns to a new sequence of symbols. In the context of speech recognition and synthesis, an FST can be used to recognize a sequence of phonemes and generate a corresponding sequence of written words, or vice versa. </a:t>
            </a:r>
          </a:p>
          <a:p>
            <a:r>
              <a:rPr lang="en-US" dirty="0"/>
              <a:t>Formally, an FST is defined as a 7-tuple where</a:t>
            </a:r>
          </a:p>
        </p:txBody>
      </p:sp>
    </p:spTree>
    <p:extLst>
      <p:ext uri="{BB962C8B-B14F-4D97-AF65-F5344CB8AC3E}">
        <p14:creationId xmlns:p14="http://schemas.microsoft.com/office/powerpoint/2010/main" val="3639829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here’s an example that outputs the word or sound cat</a:t>
            </a:r>
          </a:p>
        </p:txBody>
      </p:sp>
    </p:spTree>
    <p:extLst>
      <p:ext uri="{BB962C8B-B14F-4D97-AF65-F5344CB8AC3E}">
        <p14:creationId xmlns:p14="http://schemas.microsoft.com/office/powerpoint/2010/main" val="4901081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that recognizes spoken digits and generates the corresponding written digits</a:t>
            </a:r>
          </a:p>
        </p:txBody>
      </p:sp>
    </p:spTree>
    <p:extLst>
      <p:ext uri="{BB962C8B-B14F-4D97-AF65-F5344CB8AC3E}">
        <p14:creationId xmlns:p14="http://schemas.microsoft.com/office/powerpoint/2010/main" val="39463168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FSTs are powerful tools for speech recognition and synthesis, they do have their limitations. One limitation is that they are only able to recognize and generate sequences of symbols that are predictable and have a clear structure. For example, an FST might have trouble recognizing informal speech or speech with a heavy accent.</a:t>
            </a:r>
          </a:p>
          <a:p>
            <a:r>
              <a:rPr lang="en-US" dirty="0"/>
              <a:t>Another limitation is that FSTs are not able to handle context-sensitive patterns or patterns that require more advanced linguistic knowledge. For example, an FST might have trouble recognizing idiomatic expressions or recognizing words that are similar in sound but have different meanings.</a:t>
            </a:r>
          </a:p>
        </p:txBody>
      </p:sp>
    </p:spTree>
    <p:extLst>
      <p:ext uri="{BB962C8B-B14F-4D97-AF65-F5344CB8AC3E}">
        <p14:creationId xmlns:p14="http://schemas.microsoft.com/office/powerpoint/2010/main" val="3391015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s://bit.ly/3A1uf1Q"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cxnSp>
        <p:nvCxnSpPr>
          <p:cNvPr id="10" name="Google Shape;10;p2"/>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pic>
        <p:nvPicPr>
          <p:cNvPr id="11" name="Google Shape;11;p2"/>
          <p:cNvPicPr preferRelativeResize="0"/>
          <p:nvPr/>
        </p:nvPicPr>
        <p:blipFill>
          <a:blip r:embed="rId3">
            <a:alphaModFix/>
          </a:blip>
          <a:stretch>
            <a:fillRect/>
          </a:stretch>
        </p:blipFill>
        <p:spPr>
          <a:xfrm>
            <a:off x="6778649" y="2917274"/>
            <a:ext cx="3008750" cy="3008750"/>
          </a:xfrm>
          <a:prstGeom prst="rect">
            <a:avLst/>
          </a:prstGeom>
          <a:noFill/>
          <a:ln>
            <a:noFill/>
          </a:ln>
        </p:spPr>
      </p:pic>
      <p:pic>
        <p:nvPicPr>
          <p:cNvPr id="12" name="Google Shape;12;p2"/>
          <p:cNvPicPr preferRelativeResize="0"/>
          <p:nvPr/>
        </p:nvPicPr>
        <p:blipFill>
          <a:blip r:embed="rId3">
            <a:alphaModFix/>
          </a:blip>
          <a:stretch>
            <a:fillRect/>
          </a:stretch>
        </p:blipFill>
        <p:spPr>
          <a:xfrm>
            <a:off x="-1554400" y="492450"/>
            <a:ext cx="3358101" cy="3358101"/>
          </a:xfrm>
          <a:prstGeom prst="rect">
            <a:avLst/>
          </a:prstGeom>
          <a:noFill/>
          <a:ln>
            <a:noFill/>
          </a:ln>
        </p:spPr>
      </p:pic>
      <p:cxnSp>
        <p:nvCxnSpPr>
          <p:cNvPr id="13" name="Google Shape;13;p2"/>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14" name="Google Shape;14;p2"/>
          <p:cNvSpPr txBox="1">
            <a:spLocks noGrp="1"/>
          </p:cNvSpPr>
          <p:nvPr>
            <p:ph type="ctrTitle"/>
          </p:nvPr>
        </p:nvSpPr>
        <p:spPr>
          <a:xfrm>
            <a:off x="2092350" y="1405800"/>
            <a:ext cx="4959300" cy="18561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5200"/>
              <a:buNone/>
              <a:defRPr sz="6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2140950" y="3261875"/>
            <a:ext cx="4862100" cy="475800"/>
          </a:xfrm>
          <a:prstGeom prst="rect">
            <a:avLst/>
          </a:prstGeom>
          <a:solidFill>
            <a:schemeClr val="dk1"/>
          </a:solidFill>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pic>
        <p:nvPicPr>
          <p:cNvPr id="17" name="Google Shape;17;p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 name="Google Shape;18;p3"/>
          <p:cNvPicPr preferRelativeResize="0"/>
          <p:nvPr/>
        </p:nvPicPr>
        <p:blipFill>
          <a:blip r:embed="rId3">
            <a:alphaModFix/>
          </a:blip>
          <a:stretch>
            <a:fillRect/>
          </a:stretch>
        </p:blipFill>
        <p:spPr>
          <a:xfrm>
            <a:off x="3518200" y="3815325"/>
            <a:ext cx="4458775" cy="4458775"/>
          </a:xfrm>
          <a:prstGeom prst="rect">
            <a:avLst/>
          </a:prstGeom>
          <a:noFill/>
          <a:ln>
            <a:noFill/>
          </a:ln>
        </p:spPr>
      </p:pic>
      <p:cxnSp>
        <p:nvCxnSpPr>
          <p:cNvPr id="19" name="Google Shape;19;p3"/>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20" name="Google Shape;20;p3"/>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21" name="Google Shape;21;p3"/>
          <p:cNvGrpSpPr/>
          <p:nvPr/>
        </p:nvGrpSpPr>
        <p:grpSpPr>
          <a:xfrm>
            <a:off x="8066225" y="912475"/>
            <a:ext cx="729300" cy="3331738"/>
            <a:chOff x="8066225" y="912475"/>
            <a:chExt cx="729300" cy="3331738"/>
          </a:xfrm>
        </p:grpSpPr>
        <p:sp>
          <p:nvSpPr>
            <p:cNvPr id="22" name="Google Shape;22;p3"/>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3"/>
          <p:cNvSpPr/>
          <p:nvPr/>
        </p:nvSpPr>
        <p:spPr>
          <a:xfrm>
            <a:off x="-957000" y="815549"/>
            <a:ext cx="1670100" cy="1756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279000" y="3403924"/>
            <a:ext cx="868200" cy="913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 name="Google Shape;27;p3"/>
          <p:cNvPicPr preferRelativeResize="0"/>
          <p:nvPr/>
        </p:nvPicPr>
        <p:blipFill>
          <a:blip r:embed="rId3">
            <a:alphaModFix/>
          </a:blip>
          <a:stretch>
            <a:fillRect/>
          </a:stretch>
        </p:blipFill>
        <p:spPr>
          <a:xfrm>
            <a:off x="-841450" y="-1398650"/>
            <a:ext cx="3399976" cy="3399976"/>
          </a:xfrm>
          <a:prstGeom prst="rect">
            <a:avLst/>
          </a:prstGeom>
          <a:noFill/>
          <a:ln>
            <a:noFill/>
          </a:ln>
        </p:spPr>
      </p:pic>
      <p:sp>
        <p:nvSpPr>
          <p:cNvPr id="28" name="Google Shape;28;p3"/>
          <p:cNvSpPr txBox="1">
            <a:spLocks noGrp="1"/>
          </p:cNvSpPr>
          <p:nvPr>
            <p:ph type="title"/>
          </p:nvPr>
        </p:nvSpPr>
        <p:spPr>
          <a:xfrm>
            <a:off x="3093900" y="1812550"/>
            <a:ext cx="4208100" cy="105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l">
              <a:spcBef>
                <a:spcPts val="0"/>
              </a:spcBef>
              <a:spcAft>
                <a:spcPts val="0"/>
              </a:spcAft>
              <a:buSzPts val="3600"/>
              <a:buNone/>
              <a:defRPr sz="5000">
                <a:solidFill>
                  <a:schemeClr val="lt1"/>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9" name="Google Shape;29;p3"/>
          <p:cNvSpPr txBox="1">
            <a:spLocks noGrp="1"/>
          </p:cNvSpPr>
          <p:nvPr>
            <p:ph type="title" idx="2" hasCustomPrompt="1"/>
          </p:nvPr>
        </p:nvSpPr>
        <p:spPr>
          <a:xfrm>
            <a:off x="1842000" y="1812550"/>
            <a:ext cx="1251900" cy="1518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0" name="Google Shape;30;p3"/>
          <p:cNvSpPr txBox="1">
            <a:spLocks noGrp="1"/>
          </p:cNvSpPr>
          <p:nvPr>
            <p:ph type="subTitle" idx="1"/>
          </p:nvPr>
        </p:nvSpPr>
        <p:spPr>
          <a:xfrm>
            <a:off x="3093900" y="2871650"/>
            <a:ext cx="4208100" cy="459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pic>
        <p:nvPicPr>
          <p:cNvPr id="32" name="Google Shape;32;p4"/>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33" name="Google Shape;33;p4"/>
          <p:cNvGrpSpPr/>
          <p:nvPr/>
        </p:nvGrpSpPr>
        <p:grpSpPr>
          <a:xfrm>
            <a:off x="3922400" y="4604100"/>
            <a:ext cx="1299200" cy="212400"/>
            <a:chOff x="3922400" y="4604100"/>
            <a:chExt cx="1299200" cy="212400"/>
          </a:xfrm>
        </p:grpSpPr>
        <p:sp>
          <p:nvSpPr>
            <p:cNvPr id="34" name="Google Shape;34;p4"/>
            <p:cNvSpPr/>
            <p:nvPr/>
          </p:nvSpPr>
          <p:spPr>
            <a:xfrm>
              <a:off x="39224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447105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50197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7" name="Google Shape;37;p4"/>
          <p:cNvPicPr preferRelativeResize="0"/>
          <p:nvPr/>
        </p:nvPicPr>
        <p:blipFill>
          <a:blip r:embed="rId3">
            <a:alphaModFix/>
          </a:blip>
          <a:stretch>
            <a:fillRect/>
          </a:stretch>
        </p:blipFill>
        <p:spPr>
          <a:xfrm>
            <a:off x="7415575" y="-1765025"/>
            <a:ext cx="3399976" cy="3399976"/>
          </a:xfrm>
          <a:prstGeom prst="rect">
            <a:avLst/>
          </a:prstGeom>
          <a:noFill/>
          <a:ln>
            <a:noFill/>
          </a:ln>
        </p:spPr>
      </p:pic>
      <p:sp>
        <p:nvSpPr>
          <p:cNvPr id="38" name="Google Shape;38;p4"/>
          <p:cNvSpPr/>
          <p:nvPr/>
        </p:nvSpPr>
        <p:spPr>
          <a:xfrm>
            <a:off x="-426300" y="4288975"/>
            <a:ext cx="1146300" cy="12063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 name="Google Shape;39;p4"/>
          <p:cNvPicPr preferRelativeResize="0"/>
          <p:nvPr/>
        </p:nvPicPr>
        <p:blipFill>
          <a:blip r:embed="rId3">
            <a:alphaModFix/>
          </a:blip>
          <a:stretch>
            <a:fillRect/>
          </a:stretch>
        </p:blipFill>
        <p:spPr>
          <a:xfrm>
            <a:off x="-3174776" y="-3092976"/>
            <a:ext cx="5733299" cy="5733299"/>
          </a:xfrm>
          <a:prstGeom prst="rect">
            <a:avLst/>
          </a:prstGeom>
          <a:noFill/>
          <a:ln>
            <a:noFill/>
          </a:ln>
        </p:spPr>
      </p:pic>
      <p:sp>
        <p:nvSpPr>
          <p:cNvPr id="40" name="Google Shape;40;p4"/>
          <p:cNvSpPr/>
          <p:nvPr/>
        </p:nvSpPr>
        <p:spPr>
          <a:xfrm>
            <a:off x="8597288" y="2444325"/>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4"/>
          <p:cNvSpPr txBox="1">
            <a:spLocks noGrp="1"/>
          </p:cNvSpPr>
          <p:nvPr>
            <p:ph type="body" idx="1"/>
          </p:nvPr>
        </p:nvSpPr>
        <p:spPr>
          <a:xfrm>
            <a:off x="720000" y="1490925"/>
            <a:ext cx="7704000" cy="3113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Font typeface="Roboto Condensed Light"/>
              <a:buChar char="○"/>
              <a:defRPr/>
            </a:lvl2pPr>
            <a:lvl3pPr marL="1371600" lvl="2" indent="-304800" rtl="0">
              <a:lnSpc>
                <a:spcPct val="100000"/>
              </a:lnSpc>
              <a:spcBef>
                <a:spcPts val="0"/>
              </a:spcBef>
              <a:spcAft>
                <a:spcPts val="0"/>
              </a:spcAft>
              <a:buSzPts val="1200"/>
              <a:buFont typeface="Roboto Condensed Light"/>
              <a:buChar char="■"/>
              <a:defRPr/>
            </a:lvl3pPr>
            <a:lvl4pPr marL="1828800" lvl="3" indent="-304800" rtl="0">
              <a:lnSpc>
                <a:spcPct val="100000"/>
              </a:lnSpc>
              <a:spcBef>
                <a:spcPts val="0"/>
              </a:spcBef>
              <a:spcAft>
                <a:spcPts val="0"/>
              </a:spcAft>
              <a:buSzPts val="1200"/>
              <a:buFont typeface="Roboto Condensed Light"/>
              <a:buChar char="●"/>
              <a:defRPr/>
            </a:lvl4pPr>
            <a:lvl5pPr marL="2286000" lvl="4" indent="-304800" rtl="0">
              <a:lnSpc>
                <a:spcPct val="100000"/>
              </a:lnSpc>
              <a:spcBef>
                <a:spcPts val="0"/>
              </a:spcBef>
              <a:spcAft>
                <a:spcPts val="0"/>
              </a:spcAft>
              <a:buSzPts val="1200"/>
              <a:buFont typeface="Roboto Condensed Light"/>
              <a:buChar char="○"/>
              <a:defRPr/>
            </a:lvl5pPr>
            <a:lvl6pPr marL="2743200" lvl="5" indent="-304800" rtl="0">
              <a:lnSpc>
                <a:spcPct val="100000"/>
              </a:lnSpc>
              <a:spcBef>
                <a:spcPts val="0"/>
              </a:spcBef>
              <a:spcAft>
                <a:spcPts val="0"/>
              </a:spcAft>
              <a:buSzPts val="1200"/>
              <a:buFont typeface="Roboto Condensed Light"/>
              <a:buChar char="■"/>
              <a:defRPr/>
            </a:lvl6pPr>
            <a:lvl7pPr marL="3200400" lvl="6" indent="-304800" rtl="0">
              <a:lnSpc>
                <a:spcPct val="100000"/>
              </a:lnSpc>
              <a:spcBef>
                <a:spcPts val="0"/>
              </a:spcBef>
              <a:spcAft>
                <a:spcPts val="0"/>
              </a:spcAft>
              <a:buSzPts val="1200"/>
              <a:buFont typeface="Roboto Condensed Light"/>
              <a:buChar char="●"/>
              <a:defRPr/>
            </a:lvl7pPr>
            <a:lvl8pPr marL="3657600" lvl="7" indent="-304800" rtl="0">
              <a:lnSpc>
                <a:spcPct val="100000"/>
              </a:lnSpc>
              <a:spcBef>
                <a:spcPts val="0"/>
              </a:spcBef>
              <a:spcAft>
                <a:spcPts val="0"/>
              </a:spcAft>
              <a:buSzPts val="1200"/>
              <a:buFont typeface="Roboto Condensed Light"/>
              <a:buChar char="○"/>
              <a:defRPr/>
            </a:lvl8pPr>
            <a:lvl9pPr marL="4114800" lvl="8" indent="-304800" rtl="0">
              <a:lnSpc>
                <a:spcPct val="100000"/>
              </a:lnSpc>
              <a:spcBef>
                <a:spcPts val="0"/>
              </a:spcBef>
              <a:spcAft>
                <a:spcPts val="0"/>
              </a:spcAft>
              <a:buSzPts val="1200"/>
              <a:buFont typeface="Roboto Condensed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1"/>
        <p:cNvGrpSpPr/>
        <p:nvPr/>
      </p:nvGrpSpPr>
      <p:grpSpPr>
        <a:xfrm>
          <a:off x="0" y="0"/>
          <a:ext cx="0" cy="0"/>
          <a:chOff x="0" y="0"/>
          <a:chExt cx="0" cy="0"/>
        </a:xfrm>
      </p:grpSpPr>
      <p:pic>
        <p:nvPicPr>
          <p:cNvPr id="62" name="Google Shape;62;p7"/>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63" name="Google Shape;63;p7"/>
          <p:cNvGrpSpPr/>
          <p:nvPr/>
        </p:nvGrpSpPr>
        <p:grpSpPr>
          <a:xfrm>
            <a:off x="8066225" y="912475"/>
            <a:ext cx="729300" cy="3331738"/>
            <a:chOff x="8066225" y="912475"/>
            <a:chExt cx="729300" cy="3331738"/>
          </a:xfrm>
        </p:grpSpPr>
        <p:sp>
          <p:nvSpPr>
            <p:cNvPr id="64" name="Google Shape;64;p7"/>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7"/>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7" name="Google Shape;67;p7"/>
          <p:cNvPicPr preferRelativeResize="0"/>
          <p:nvPr/>
        </p:nvPicPr>
        <p:blipFill>
          <a:blip r:embed="rId3">
            <a:alphaModFix/>
          </a:blip>
          <a:stretch>
            <a:fillRect/>
          </a:stretch>
        </p:blipFill>
        <p:spPr>
          <a:xfrm>
            <a:off x="4000800" y="3486325"/>
            <a:ext cx="4794725" cy="4794725"/>
          </a:xfrm>
          <a:prstGeom prst="rect">
            <a:avLst/>
          </a:prstGeom>
          <a:noFill/>
          <a:ln>
            <a:noFill/>
          </a:ln>
        </p:spPr>
      </p:pic>
      <p:pic>
        <p:nvPicPr>
          <p:cNvPr id="68" name="Google Shape;68;p7"/>
          <p:cNvPicPr preferRelativeResize="0"/>
          <p:nvPr/>
        </p:nvPicPr>
        <p:blipFill>
          <a:blip r:embed="rId3">
            <a:alphaModFix/>
          </a:blip>
          <a:stretch>
            <a:fillRect/>
          </a:stretch>
        </p:blipFill>
        <p:spPr>
          <a:xfrm>
            <a:off x="-1690325" y="-2206375"/>
            <a:ext cx="3673974" cy="3673974"/>
          </a:xfrm>
          <a:prstGeom prst="rect">
            <a:avLst/>
          </a:prstGeom>
          <a:noFill/>
          <a:ln>
            <a:noFill/>
          </a:ln>
        </p:spPr>
      </p:pic>
      <p:sp>
        <p:nvSpPr>
          <p:cNvPr id="69" name="Google Shape;69;p7"/>
          <p:cNvSpPr txBox="1">
            <a:spLocks noGrp="1"/>
          </p:cNvSpPr>
          <p:nvPr>
            <p:ph type="body" idx="1"/>
          </p:nvPr>
        </p:nvSpPr>
        <p:spPr>
          <a:xfrm>
            <a:off x="720000" y="2078125"/>
            <a:ext cx="3921300" cy="2291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70" name="Google Shape;70;p7"/>
          <p:cNvSpPr txBox="1">
            <a:spLocks noGrp="1"/>
          </p:cNvSpPr>
          <p:nvPr>
            <p:ph type="title"/>
          </p:nvPr>
        </p:nvSpPr>
        <p:spPr>
          <a:xfrm>
            <a:off x="720000" y="774275"/>
            <a:ext cx="3773700" cy="1303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1"/>
        <p:cNvGrpSpPr/>
        <p:nvPr/>
      </p:nvGrpSpPr>
      <p:grpSpPr>
        <a:xfrm>
          <a:off x="0" y="0"/>
          <a:ext cx="0" cy="0"/>
          <a:chOff x="0" y="0"/>
          <a:chExt cx="0" cy="0"/>
        </a:xfrm>
      </p:grpSpPr>
      <p:pic>
        <p:nvPicPr>
          <p:cNvPr id="72" name="Google Shape;72;p8"/>
          <p:cNvPicPr preferRelativeResize="0"/>
          <p:nvPr/>
        </p:nvPicPr>
        <p:blipFill>
          <a:blip r:embed="rId2">
            <a:alphaModFix/>
          </a:blip>
          <a:stretch>
            <a:fillRect/>
          </a:stretch>
        </p:blipFill>
        <p:spPr>
          <a:xfrm>
            <a:off x="0" y="0"/>
            <a:ext cx="9144000" cy="5143500"/>
          </a:xfrm>
          <a:prstGeom prst="rect">
            <a:avLst/>
          </a:prstGeom>
          <a:noFill/>
          <a:ln>
            <a:noFill/>
          </a:ln>
        </p:spPr>
      </p:pic>
      <p:cxnSp>
        <p:nvCxnSpPr>
          <p:cNvPr id="73" name="Google Shape;73;p8"/>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74" name="Google Shape;74;p8"/>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pic>
        <p:nvPicPr>
          <p:cNvPr id="75" name="Google Shape;75;p8"/>
          <p:cNvPicPr preferRelativeResize="0"/>
          <p:nvPr/>
        </p:nvPicPr>
        <p:blipFill>
          <a:blip r:embed="rId3">
            <a:alphaModFix/>
          </a:blip>
          <a:stretch>
            <a:fillRect/>
          </a:stretch>
        </p:blipFill>
        <p:spPr>
          <a:xfrm flipH="1">
            <a:off x="6721400" y="-2948500"/>
            <a:ext cx="5434250" cy="5434250"/>
          </a:xfrm>
          <a:prstGeom prst="rect">
            <a:avLst/>
          </a:prstGeom>
          <a:noFill/>
          <a:ln>
            <a:noFill/>
          </a:ln>
        </p:spPr>
      </p:pic>
      <p:pic>
        <p:nvPicPr>
          <p:cNvPr id="76" name="Google Shape;76;p8"/>
          <p:cNvPicPr preferRelativeResize="0"/>
          <p:nvPr/>
        </p:nvPicPr>
        <p:blipFill>
          <a:blip r:embed="rId3">
            <a:alphaModFix/>
          </a:blip>
          <a:stretch>
            <a:fillRect/>
          </a:stretch>
        </p:blipFill>
        <p:spPr>
          <a:xfrm flipH="1">
            <a:off x="-2193975" y="2302874"/>
            <a:ext cx="4918950" cy="4918950"/>
          </a:xfrm>
          <a:prstGeom prst="rect">
            <a:avLst/>
          </a:prstGeom>
          <a:noFill/>
          <a:ln>
            <a:noFill/>
          </a:ln>
        </p:spPr>
      </p:pic>
      <p:sp>
        <p:nvSpPr>
          <p:cNvPr id="77" name="Google Shape;77;p8"/>
          <p:cNvSpPr txBox="1">
            <a:spLocks noGrp="1"/>
          </p:cNvSpPr>
          <p:nvPr>
            <p:ph type="title"/>
          </p:nvPr>
        </p:nvSpPr>
        <p:spPr>
          <a:xfrm>
            <a:off x="1277550" y="1670250"/>
            <a:ext cx="65889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5"/>
        <p:cNvGrpSpPr/>
        <p:nvPr/>
      </p:nvGrpSpPr>
      <p:grpSpPr>
        <a:xfrm>
          <a:off x="0" y="0"/>
          <a:ext cx="0" cy="0"/>
          <a:chOff x="0" y="0"/>
          <a:chExt cx="0" cy="0"/>
        </a:xfrm>
      </p:grpSpPr>
      <p:pic>
        <p:nvPicPr>
          <p:cNvPr id="86" name="Google Shape;86;p10"/>
          <p:cNvPicPr preferRelativeResize="0"/>
          <p:nvPr/>
        </p:nvPicPr>
        <p:blipFill>
          <a:blip r:embed="rId2">
            <a:alphaModFix/>
          </a:blip>
          <a:stretch>
            <a:fillRect/>
          </a:stretch>
        </p:blipFill>
        <p:spPr>
          <a:xfrm>
            <a:off x="-1432175" y="3158800"/>
            <a:ext cx="5107402" cy="5107402"/>
          </a:xfrm>
          <a:prstGeom prst="rect">
            <a:avLst/>
          </a:prstGeom>
          <a:noFill/>
          <a:ln>
            <a:noFill/>
          </a:ln>
        </p:spPr>
      </p:pic>
      <p:pic>
        <p:nvPicPr>
          <p:cNvPr id="87" name="Google Shape;87;p10"/>
          <p:cNvPicPr preferRelativeResize="0"/>
          <p:nvPr/>
        </p:nvPicPr>
        <p:blipFill>
          <a:blip r:embed="rId2">
            <a:alphaModFix/>
          </a:blip>
          <a:stretch>
            <a:fillRect/>
          </a:stretch>
        </p:blipFill>
        <p:spPr>
          <a:xfrm>
            <a:off x="4734400" y="-3021875"/>
            <a:ext cx="5107402" cy="5107402"/>
          </a:xfrm>
          <a:prstGeom prst="rect">
            <a:avLst/>
          </a:prstGeom>
          <a:noFill/>
          <a:ln>
            <a:noFill/>
          </a:ln>
        </p:spPr>
      </p:pic>
      <p:sp>
        <p:nvSpPr>
          <p:cNvPr id="88" name="Google Shape;88;p10"/>
          <p:cNvSpPr/>
          <p:nvPr/>
        </p:nvSpPr>
        <p:spPr>
          <a:xfrm>
            <a:off x="-704700" y="-206403"/>
            <a:ext cx="1417800" cy="14916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0"/>
          <p:cNvSpPr/>
          <p:nvPr/>
        </p:nvSpPr>
        <p:spPr>
          <a:xfrm>
            <a:off x="8424000" y="1825947"/>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0"/>
          <p:cNvSpPr txBox="1">
            <a:spLocks noGrp="1"/>
          </p:cNvSpPr>
          <p:nvPr>
            <p:ph type="title"/>
          </p:nvPr>
        </p:nvSpPr>
        <p:spPr>
          <a:xfrm>
            <a:off x="720000" y="3862050"/>
            <a:ext cx="7704000" cy="741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03"/>
        <p:cNvGrpSpPr/>
        <p:nvPr/>
      </p:nvGrpSpPr>
      <p:grpSpPr>
        <a:xfrm>
          <a:off x="0" y="0"/>
          <a:ext cx="0" cy="0"/>
          <a:chOff x="0" y="0"/>
          <a:chExt cx="0" cy="0"/>
        </a:xfrm>
      </p:grpSpPr>
      <p:pic>
        <p:nvPicPr>
          <p:cNvPr id="304" name="Google Shape;304;p28"/>
          <p:cNvPicPr preferRelativeResize="0"/>
          <p:nvPr/>
        </p:nvPicPr>
        <p:blipFill>
          <a:blip r:embed="rId2">
            <a:alphaModFix/>
          </a:blip>
          <a:stretch>
            <a:fillRect/>
          </a:stretch>
        </p:blipFill>
        <p:spPr>
          <a:xfrm>
            <a:off x="0" y="0"/>
            <a:ext cx="9144000" cy="5143500"/>
          </a:xfrm>
          <a:prstGeom prst="rect">
            <a:avLst/>
          </a:prstGeom>
          <a:noFill/>
          <a:ln>
            <a:noFill/>
          </a:ln>
        </p:spPr>
      </p:pic>
      <p:cxnSp>
        <p:nvCxnSpPr>
          <p:cNvPr id="305" name="Google Shape;305;p28"/>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306" name="Google Shape;306;p28"/>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pic>
        <p:nvPicPr>
          <p:cNvPr id="307" name="Google Shape;307;p28"/>
          <p:cNvPicPr preferRelativeResize="0"/>
          <p:nvPr/>
        </p:nvPicPr>
        <p:blipFill>
          <a:blip r:embed="rId3">
            <a:alphaModFix/>
          </a:blip>
          <a:stretch>
            <a:fillRect/>
          </a:stretch>
        </p:blipFill>
        <p:spPr>
          <a:xfrm>
            <a:off x="-2316400" y="-1950550"/>
            <a:ext cx="4659075" cy="4659075"/>
          </a:xfrm>
          <a:prstGeom prst="rect">
            <a:avLst/>
          </a:prstGeom>
          <a:noFill/>
          <a:ln>
            <a:noFill/>
          </a:ln>
        </p:spPr>
      </p:pic>
      <p:pic>
        <p:nvPicPr>
          <p:cNvPr id="308" name="Google Shape;308;p28"/>
          <p:cNvPicPr preferRelativeResize="0"/>
          <p:nvPr/>
        </p:nvPicPr>
        <p:blipFill>
          <a:blip r:embed="rId3">
            <a:alphaModFix/>
          </a:blip>
          <a:stretch>
            <a:fillRect/>
          </a:stretch>
        </p:blipFill>
        <p:spPr>
          <a:xfrm>
            <a:off x="7450175" y="2571752"/>
            <a:ext cx="4010224" cy="4010224"/>
          </a:xfrm>
          <a:prstGeom prst="rect">
            <a:avLst/>
          </a:prstGeom>
          <a:noFill/>
          <a:ln>
            <a:noFill/>
          </a:ln>
        </p:spPr>
      </p:pic>
      <p:grpSp>
        <p:nvGrpSpPr>
          <p:cNvPr id="309" name="Google Shape;309;p28"/>
          <p:cNvGrpSpPr/>
          <p:nvPr/>
        </p:nvGrpSpPr>
        <p:grpSpPr>
          <a:xfrm>
            <a:off x="8066225" y="912475"/>
            <a:ext cx="729300" cy="3331738"/>
            <a:chOff x="8066225" y="912475"/>
            <a:chExt cx="729300" cy="3331738"/>
          </a:xfrm>
        </p:grpSpPr>
        <p:sp>
          <p:nvSpPr>
            <p:cNvPr id="310" name="Google Shape;310;p28"/>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8"/>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8"/>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28"/>
          <p:cNvGrpSpPr/>
          <p:nvPr/>
        </p:nvGrpSpPr>
        <p:grpSpPr>
          <a:xfrm>
            <a:off x="348475" y="912475"/>
            <a:ext cx="729300" cy="3331738"/>
            <a:chOff x="8066225" y="912475"/>
            <a:chExt cx="729300" cy="3331738"/>
          </a:xfrm>
        </p:grpSpPr>
        <p:sp>
          <p:nvSpPr>
            <p:cNvPr id="314" name="Google Shape;314;p28"/>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8"/>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28"/>
          <p:cNvSpPr txBox="1"/>
          <p:nvPr/>
        </p:nvSpPr>
        <p:spPr>
          <a:xfrm>
            <a:off x="2854650" y="3264125"/>
            <a:ext cx="34347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dk1"/>
                </a:solidFill>
                <a:latin typeface="Nanum Gothic"/>
                <a:ea typeface="Nanum Gothic"/>
                <a:cs typeface="Nanum Gothic"/>
                <a:sym typeface="Nanum Gothic"/>
              </a:rPr>
              <a:t>CREDITS: This presentation template was created by </a:t>
            </a:r>
            <a:r>
              <a:rPr lang="en" sz="1200" b="1">
                <a:solidFill>
                  <a:schemeClr val="dk1"/>
                </a:solidFill>
                <a:uFill>
                  <a:noFill/>
                </a:uFill>
                <a:latin typeface="Nanum Gothic"/>
                <a:ea typeface="Nanum Gothic"/>
                <a:cs typeface="Nanum Gothic"/>
                <a:sym typeface="Nanum Gothic"/>
                <a:hlinkClick r:id="rId4">
                  <a:extLst>
                    <a:ext uri="{A12FA001-AC4F-418D-AE19-62706E023703}">
                      <ahyp:hlinkClr xmlns:ahyp="http://schemas.microsoft.com/office/drawing/2018/hyperlinkcolor" val="tx"/>
                    </a:ext>
                  </a:extLst>
                </a:hlinkClick>
              </a:rPr>
              <a:t>Slidesgo</a:t>
            </a:r>
            <a:r>
              <a:rPr lang="en" sz="1200">
                <a:solidFill>
                  <a:schemeClr val="dk1"/>
                </a:solidFill>
                <a:latin typeface="Nanum Gothic"/>
                <a:ea typeface="Nanum Gothic"/>
                <a:cs typeface="Nanum Gothic"/>
                <a:sym typeface="Nanum Gothic"/>
              </a:rPr>
              <a:t>, including icons by </a:t>
            </a:r>
            <a:r>
              <a:rPr lang="en" sz="1200" b="1">
                <a:solidFill>
                  <a:schemeClr val="dk1"/>
                </a:solidFill>
                <a:uFill>
                  <a:noFill/>
                </a:uFill>
                <a:latin typeface="Nanum Gothic"/>
                <a:ea typeface="Nanum Gothic"/>
                <a:cs typeface="Nanum Gothic"/>
                <a:sym typeface="Nanum Gothic"/>
                <a:hlinkClick r:id="rId5">
                  <a:extLst>
                    <a:ext uri="{A12FA001-AC4F-418D-AE19-62706E023703}">
                      <ahyp:hlinkClr xmlns:ahyp="http://schemas.microsoft.com/office/drawing/2018/hyperlinkcolor" val="tx"/>
                    </a:ext>
                  </a:extLst>
                </a:hlinkClick>
              </a:rPr>
              <a:t>Flaticon</a:t>
            </a:r>
            <a:r>
              <a:rPr lang="en" sz="1200">
                <a:solidFill>
                  <a:schemeClr val="dk1"/>
                </a:solidFill>
                <a:latin typeface="Nanum Gothic"/>
                <a:ea typeface="Nanum Gothic"/>
                <a:cs typeface="Nanum Gothic"/>
                <a:sym typeface="Nanum Gothic"/>
              </a:rPr>
              <a:t>, infographics and images by </a:t>
            </a:r>
            <a:r>
              <a:rPr lang="en" sz="1200" b="1">
                <a:solidFill>
                  <a:schemeClr val="dk1"/>
                </a:solidFill>
                <a:uFill>
                  <a:noFill/>
                </a:uFill>
                <a:latin typeface="Nanum Gothic"/>
                <a:ea typeface="Nanum Gothic"/>
                <a:cs typeface="Nanum Gothic"/>
                <a:sym typeface="Nanum Gothic"/>
                <a:hlinkClick r:id="rId6">
                  <a:extLst>
                    <a:ext uri="{A12FA001-AC4F-418D-AE19-62706E023703}">
                      <ahyp:hlinkClr xmlns:ahyp="http://schemas.microsoft.com/office/drawing/2018/hyperlinkcolor" val="tx"/>
                    </a:ext>
                  </a:extLst>
                </a:hlinkClick>
              </a:rPr>
              <a:t>Freepik</a:t>
            </a:r>
            <a:endParaRPr sz="1200" b="1">
              <a:solidFill>
                <a:schemeClr val="dk1"/>
              </a:solidFill>
              <a:latin typeface="Nanum Gothic"/>
              <a:ea typeface="Nanum Gothic"/>
              <a:cs typeface="Nanum Gothic"/>
              <a:sym typeface="Nanum Gothic"/>
            </a:endParaRPr>
          </a:p>
        </p:txBody>
      </p:sp>
      <p:sp>
        <p:nvSpPr>
          <p:cNvPr id="318" name="Google Shape;318;p28"/>
          <p:cNvSpPr txBox="1">
            <a:spLocks noGrp="1"/>
          </p:cNvSpPr>
          <p:nvPr>
            <p:ph type="title"/>
          </p:nvPr>
        </p:nvSpPr>
        <p:spPr>
          <a:xfrm>
            <a:off x="2854650" y="463200"/>
            <a:ext cx="3434700" cy="873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9" name="Google Shape;319;p28"/>
          <p:cNvSpPr txBox="1">
            <a:spLocks noGrp="1"/>
          </p:cNvSpPr>
          <p:nvPr>
            <p:ph type="subTitle" idx="1"/>
          </p:nvPr>
        </p:nvSpPr>
        <p:spPr>
          <a:xfrm>
            <a:off x="2854650" y="2059387"/>
            <a:ext cx="3434700" cy="104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1pPr>
            <a:lvl2pPr marL="914400" lvl="1"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marL="1371600" lvl="2"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marL="1828800" lvl="3"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marL="2286000" lvl="4"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marL="2743200" lvl="5"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marL="3200400" lvl="6"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marL="3657600" lvl="7"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marL="4114800" lvl="8" indent="-317500">
              <a:lnSpc>
                <a:spcPct val="115000"/>
              </a:lnSpc>
              <a:spcBef>
                <a:spcPts val="1600"/>
              </a:spcBef>
              <a:spcAft>
                <a:spcPts val="160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6" r:id="rId6"/>
    <p:sldLayoutId id="2147483658" r:id="rId7"/>
    <p:sldLayoutId id="2147483674"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youtu.be/YjCYtl6yshI"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4"/>
          <p:cNvSpPr txBox="1">
            <a:spLocks noGrp="1"/>
          </p:cNvSpPr>
          <p:nvPr>
            <p:ph type="ctrTitle"/>
          </p:nvPr>
        </p:nvSpPr>
        <p:spPr>
          <a:xfrm>
            <a:off x="2092350" y="1405800"/>
            <a:ext cx="4959300" cy="185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Developing text-to-speech and speech-to-text systems using regular expressions</a:t>
            </a:r>
            <a:endParaRPr sz="3000" dirty="0"/>
          </a:p>
        </p:txBody>
      </p:sp>
      <p:sp>
        <p:nvSpPr>
          <p:cNvPr id="351" name="Google Shape;351;p34"/>
          <p:cNvSpPr txBox="1">
            <a:spLocks noGrp="1"/>
          </p:cNvSpPr>
          <p:nvPr>
            <p:ph type="subTitle" idx="1"/>
          </p:nvPr>
        </p:nvSpPr>
        <p:spPr>
          <a:xfrm>
            <a:off x="2140950" y="3160123"/>
            <a:ext cx="4862100" cy="67950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ASHIMA FATIMA SEIK MUGIBUR RAGHMAN</a:t>
            </a:r>
          </a:p>
          <a:p>
            <a:pPr marL="0" lvl="0" indent="0" algn="ctr" rtl="0">
              <a:spcBef>
                <a:spcPts val="0"/>
              </a:spcBef>
              <a:spcAft>
                <a:spcPts val="0"/>
              </a:spcAft>
              <a:buNone/>
            </a:pPr>
            <a:r>
              <a:rPr lang="en" dirty="0"/>
              <a:t>21BAI1830</a:t>
            </a:r>
            <a:endParaRPr dirty="0"/>
          </a:p>
        </p:txBody>
      </p:sp>
      <p:sp>
        <p:nvSpPr>
          <p:cNvPr id="352" name="Google Shape;352;p34"/>
          <p:cNvSpPr/>
          <p:nvPr/>
        </p:nvSpPr>
        <p:spPr>
          <a:xfrm>
            <a:off x="167667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4"/>
          <p:cNvSpPr/>
          <p:nvPr/>
        </p:nvSpPr>
        <p:spPr>
          <a:xfrm>
            <a:off x="726542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advTm="10056"/>
    </mc:Choice>
    <mc:Fallback xmlns="">
      <p:transition spd="slow" advTm="1005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6C07B-B670-5DAA-1B90-04CDDCF8EC07}"/>
              </a:ext>
            </a:extLst>
          </p:cNvPr>
          <p:cNvSpPr>
            <a:spLocks noGrp="1"/>
          </p:cNvSpPr>
          <p:nvPr>
            <p:ph type="title"/>
          </p:nvPr>
        </p:nvSpPr>
        <p:spPr/>
        <p:txBody>
          <a:bodyPr/>
          <a:lstStyle/>
          <a:p>
            <a:r>
              <a:rPr lang="en-US" dirty="0"/>
              <a:t>Limitations of FSTs</a:t>
            </a:r>
          </a:p>
        </p:txBody>
      </p:sp>
      <p:sp>
        <p:nvSpPr>
          <p:cNvPr id="3" name="Text Placeholder 2">
            <a:extLst>
              <a:ext uri="{FF2B5EF4-FFF2-40B4-BE49-F238E27FC236}">
                <a16:creationId xmlns:a16="http://schemas.microsoft.com/office/drawing/2014/main" id="{7A967EFE-708F-7BD8-22F6-65FC8EE7C5EC}"/>
              </a:ext>
            </a:extLst>
          </p:cNvPr>
          <p:cNvSpPr>
            <a:spLocks noGrp="1"/>
          </p:cNvSpPr>
          <p:nvPr>
            <p:ph type="body" idx="1"/>
          </p:nvPr>
        </p:nvSpPr>
        <p:spPr/>
        <p:txBody>
          <a:bodyPr/>
          <a:lstStyle/>
          <a:p>
            <a:pPr marL="482600" indent="-342900">
              <a:buAutoNum type="arabicPeriod"/>
            </a:pPr>
            <a:r>
              <a:rPr lang="en-US" b="1" dirty="0"/>
              <a:t>Only able to recognize and generate sequences of symbols that are predictable and have a clear structure. </a:t>
            </a:r>
          </a:p>
          <a:p>
            <a:pPr marL="882650" lvl="1" indent="-285750"/>
            <a:r>
              <a:rPr lang="en-US" dirty="0"/>
              <a:t>For example, an FST might have trouble recognizing informal speech or speech with a heavy accent.</a:t>
            </a:r>
          </a:p>
          <a:p>
            <a:pPr marL="939800" lvl="1" indent="-342900">
              <a:buFont typeface="+mj-lt"/>
              <a:buAutoNum type="arabicPeriod"/>
            </a:pPr>
            <a:endParaRPr lang="en-US" dirty="0"/>
          </a:p>
          <a:p>
            <a:pPr marL="939800" lvl="1" indent="-342900">
              <a:buFont typeface="+mj-lt"/>
              <a:buAutoNum type="arabicPeriod"/>
            </a:pPr>
            <a:endParaRPr lang="en-US" dirty="0"/>
          </a:p>
          <a:p>
            <a:pPr marL="482600" indent="-342900">
              <a:buFont typeface="+mj-lt"/>
              <a:buAutoNum type="arabicPeriod"/>
            </a:pPr>
            <a:r>
              <a:rPr lang="en-US" b="1" dirty="0"/>
              <a:t>Not able to handle context-sensitive patterns or patterns that require more advanced linguistic knowledge.</a:t>
            </a:r>
          </a:p>
          <a:p>
            <a:pPr marL="882650" lvl="1" indent="-285750"/>
            <a:r>
              <a:rPr lang="en-US" dirty="0"/>
              <a:t>For example, an FST might have trouble recognizing idiomatic expressions or recognizing words that are similar in sound but have different meanings (i.e. homomorphisms)</a:t>
            </a:r>
          </a:p>
          <a:p>
            <a:pPr marL="1339850" lvl="2" indent="-285750"/>
            <a:r>
              <a:rPr lang="en-US" dirty="0"/>
              <a:t>lie and lye </a:t>
            </a:r>
          </a:p>
          <a:p>
            <a:pPr marL="1339850" lvl="2" indent="-285750"/>
            <a:r>
              <a:rPr lang="en-US" dirty="0"/>
              <a:t>read and red</a:t>
            </a:r>
          </a:p>
          <a:p>
            <a:pPr marL="882650" lvl="1" indent="-285750"/>
            <a:endParaRPr lang="en-US" dirty="0"/>
          </a:p>
          <a:p>
            <a:pPr marL="882650" lvl="1" indent="-285750"/>
            <a:endParaRPr lang="en-US" dirty="0"/>
          </a:p>
          <a:p>
            <a:pPr marL="882650" lvl="1" indent="-285750"/>
            <a:endParaRPr lang="en-US" dirty="0"/>
          </a:p>
          <a:p>
            <a:pPr marL="596900" lvl="1" indent="0">
              <a:buNone/>
            </a:pPr>
            <a:endParaRPr lang="en-US" dirty="0"/>
          </a:p>
        </p:txBody>
      </p:sp>
    </p:spTree>
    <p:extLst>
      <p:ext uri="{BB962C8B-B14F-4D97-AF65-F5344CB8AC3E}">
        <p14:creationId xmlns:p14="http://schemas.microsoft.com/office/powerpoint/2010/main" val="898722216"/>
      </p:ext>
    </p:extLst>
  </p:cSld>
  <p:clrMapOvr>
    <a:masterClrMapping/>
  </p:clrMapOvr>
  <mc:AlternateContent xmlns:mc="http://schemas.openxmlformats.org/markup-compatibility/2006" xmlns:p14="http://schemas.microsoft.com/office/powerpoint/2010/main">
    <mc:Choice Requires="p14">
      <p:transition spd="slow" p14:dur="2000" advTm="39101"/>
    </mc:Choice>
    <mc:Fallback xmlns="">
      <p:transition spd="slow" advTm="39101"/>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AD4CE-DBF7-A8E1-3721-BDDB5F7BDC17}"/>
              </a:ext>
            </a:extLst>
          </p:cNvPr>
          <p:cNvSpPr>
            <a:spLocks noGrp="1"/>
          </p:cNvSpPr>
          <p:nvPr>
            <p:ph type="title"/>
          </p:nvPr>
        </p:nvSpPr>
        <p:spPr>
          <a:xfrm>
            <a:off x="1345638" y="445025"/>
            <a:ext cx="7704000" cy="572700"/>
          </a:xfrm>
        </p:spPr>
        <p:txBody>
          <a:bodyPr/>
          <a:lstStyle/>
          <a:p>
            <a:r>
              <a:rPr lang="en-US" dirty="0"/>
              <a:t>Weighted Finite State Transducers</a:t>
            </a:r>
          </a:p>
        </p:txBody>
      </p:sp>
      <p:sp>
        <p:nvSpPr>
          <p:cNvPr id="3" name="Text Placeholder 2">
            <a:extLst>
              <a:ext uri="{FF2B5EF4-FFF2-40B4-BE49-F238E27FC236}">
                <a16:creationId xmlns:a16="http://schemas.microsoft.com/office/drawing/2014/main" id="{EC2F94DF-A2E6-7D8E-8221-03328DE63719}"/>
              </a:ext>
            </a:extLst>
          </p:cNvPr>
          <p:cNvSpPr>
            <a:spLocks noGrp="1"/>
          </p:cNvSpPr>
          <p:nvPr>
            <p:ph type="body" idx="1"/>
          </p:nvPr>
        </p:nvSpPr>
        <p:spPr/>
        <p:txBody>
          <a:bodyPr/>
          <a:lstStyle/>
          <a:p>
            <a:r>
              <a:rPr lang="en-US" dirty="0"/>
              <a:t>Weighted Finite State Transducers (WFSTs) are FSTs that are capable of handling probabilistic and context-sensitive patterns.</a:t>
            </a:r>
          </a:p>
          <a:p>
            <a:pPr marL="139700" indent="0">
              <a:buNone/>
            </a:pPr>
            <a:endParaRPr lang="en-US" dirty="0"/>
          </a:p>
          <a:p>
            <a:r>
              <a:rPr lang="en-US" dirty="0"/>
              <a:t>In Natural Language Processing (NPL), a collection of text or audio is organized into a dataset called a </a:t>
            </a:r>
            <a:r>
              <a:rPr lang="en-US" b="1" dirty="0"/>
              <a:t>corpus</a:t>
            </a:r>
            <a:r>
              <a:rPr lang="en-US" dirty="0"/>
              <a:t>.</a:t>
            </a:r>
          </a:p>
          <a:p>
            <a:r>
              <a:rPr lang="en-US" dirty="0"/>
              <a:t>We can use a corpus to improve the accuracy of speech synthesis as it provided key data about the frequency of occurrence of a given sound or a given word.</a:t>
            </a:r>
          </a:p>
          <a:p>
            <a:endParaRPr lang="en-US" dirty="0"/>
          </a:p>
          <a:p>
            <a:r>
              <a:rPr lang="en-US" dirty="0"/>
              <a:t>In a WFST, each transition is assigned a weight that represents the probability of that transition occurring. </a:t>
            </a:r>
          </a:p>
          <a:p>
            <a:r>
              <a:rPr lang="en-US" dirty="0"/>
              <a:t>This allows the WFST to model patterns that are not strictly predictable, such as speech with a heavy accent or informal speech.</a:t>
            </a:r>
          </a:p>
          <a:p>
            <a:endParaRPr lang="en-US" dirty="0"/>
          </a:p>
          <a:p>
            <a:endParaRPr lang="en-US" dirty="0"/>
          </a:p>
        </p:txBody>
      </p:sp>
    </p:spTree>
    <p:extLst>
      <p:ext uri="{BB962C8B-B14F-4D97-AF65-F5344CB8AC3E}">
        <p14:creationId xmlns:p14="http://schemas.microsoft.com/office/powerpoint/2010/main" val="218264484"/>
      </p:ext>
    </p:extLst>
  </p:cSld>
  <p:clrMapOvr>
    <a:masterClrMapping/>
  </p:clrMapOvr>
  <mc:AlternateContent xmlns:mc="http://schemas.openxmlformats.org/markup-compatibility/2006" xmlns:p14="http://schemas.microsoft.com/office/powerpoint/2010/main">
    <mc:Choice Requires="p14">
      <p:transition spd="slow" p14:dur="2000" advTm="43926"/>
    </mc:Choice>
    <mc:Fallback xmlns="">
      <p:transition spd="slow" advTm="43926"/>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E9B6A2-9D37-811F-970F-D83A0122B072}"/>
              </a:ext>
            </a:extLst>
          </p:cNvPr>
          <p:cNvPicPr>
            <a:picLocks noChangeAspect="1"/>
          </p:cNvPicPr>
          <p:nvPr/>
        </p:nvPicPr>
        <p:blipFill>
          <a:blip r:embed="rId2"/>
          <a:stretch>
            <a:fillRect/>
          </a:stretch>
        </p:blipFill>
        <p:spPr>
          <a:xfrm>
            <a:off x="2182923" y="1615357"/>
            <a:ext cx="4778154" cy="1912786"/>
          </a:xfrm>
          <a:prstGeom prst="rect">
            <a:avLst/>
          </a:prstGeom>
        </p:spPr>
      </p:pic>
      <p:sp>
        <p:nvSpPr>
          <p:cNvPr id="11" name="Text Placeholder 10">
            <a:extLst>
              <a:ext uri="{FF2B5EF4-FFF2-40B4-BE49-F238E27FC236}">
                <a16:creationId xmlns:a16="http://schemas.microsoft.com/office/drawing/2014/main" id="{8631F31C-D8DF-661E-D3A9-EAFD03B040F7}"/>
              </a:ext>
            </a:extLst>
          </p:cNvPr>
          <p:cNvSpPr>
            <a:spLocks noGrp="1"/>
          </p:cNvSpPr>
          <p:nvPr>
            <p:ph type="body" idx="1"/>
          </p:nvPr>
        </p:nvSpPr>
        <p:spPr>
          <a:xfrm>
            <a:off x="662850" y="1015200"/>
            <a:ext cx="7704000" cy="3113100"/>
          </a:xfrm>
        </p:spPr>
        <p:txBody>
          <a:bodyPr/>
          <a:lstStyle/>
          <a:p>
            <a:pPr marL="139700" indent="0" algn="ctr">
              <a:buNone/>
            </a:pPr>
            <a:r>
              <a:rPr lang="en-US" dirty="0"/>
              <a:t>Let’s say we have the FST below, which accepts the strings {cat, cap}</a:t>
            </a:r>
          </a:p>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endParaRPr lang="en-US" dirty="0"/>
          </a:p>
          <a:p>
            <a:pPr marL="139700" indent="0" algn="ctr">
              <a:buNone/>
            </a:pPr>
            <a:r>
              <a:rPr lang="en-US" dirty="0"/>
              <a:t>How would you describe the corpus {cat, cat, cat, cap}?</a:t>
            </a:r>
          </a:p>
        </p:txBody>
      </p:sp>
    </p:spTree>
    <p:extLst>
      <p:ext uri="{BB962C8B-B14F-4D97-AF65-F5344CB8AC3E}">
        <p14:creationId xmlns:p14="http://schemas.microsoft.com/office/powerpoint/2010/main" val="211713808"/>
      </p:ext>
    </p:extLst>
  </p:cSld>
  <p:clrMapOvr>
    <a:masterClrMapping/>
  </p:clrMapOvr>
  <mc:AlternateContent xmlns:mc="http://schemas.openxmlformats.org/markup-compatibility/2006" xmlns:p14="http://schemas.microsoft.com/office/powerpoint/2010/main">
    <mc:Choice Requires="p14">
      <p:transition spd="slow" p14:dur="2000" advTm="9428"/>
    </mc:Choice>
    <mc:Fallback xmlns="">
      <p:transition spd="slow" advTm="942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DBA995B-021B-F18C-200D-842C9621983F}"/>
              </a:ext>
            </a:extLst>
          </p:cNvPr>
          <p:cNvPicPr>
            <a:picLocks noChangeAspect="1"/>
          </p:cNvPicPr>
          <p:nvPr/>
        </p:nvPicPr>
        <p:blipFill rotWithShape="1">
          <a:blip r:embed="rId2"/>
          <a:srcRect r="3112" b="10293"/>
          <a:stretch/>
        </p:blipFill>
        <p:spPr>
          <a:xfrm>
            <a:off x="1179698" y="1180915"/>
            <a:ext cx="6784604" cy="2062656"/>
          </a:xfrm>
          <a:prstGeom prst="rect">
            <a:avLst/>
          </a:prstGeom>
        </p:spPr>
      </p:pic>
    </p:spTree>
    <p:extLst>
      <p:ext uri="{BB962C8B-B14F-4D97-AF65-F5344CB8AC3E}">
        <p14:creationId xmlns:p14="http://schemas.microsoft.com/office/powerpoint/2010/main" val="2349927622"/>
      </p:ext>
    </p:extLst>
  </p:cSld>
  <p:clrMapOvr>
    <a:masterClrMapping/>
  </p:clrMapOvr>
  <mc:AlternateContent xmlns:mc="http://schemas.openxmlformats.org/markup-compatibility/2006" xmlns:p14="http://schemas.microsoft.com/office/powerpoint/2010/main">
    <mc:Choice Requires="p14">
      <p:transition spd="slow" p14:dur="2000" advTm="47687"/>
    </mc:Choice>
    <mc:Fallback xmlns="">
      <p:transition spd="slow" advTm="47687"/>
    </mc:Fallback>
  </mc:AlternateContent>
  <p:extLst>
    <p:ext uri="{3A86A75C-4F4B-4683-9AE1-C65F6400EC91}">
      <p14:laserTraceLst xmlns:p14="http://schemas.microsoft.com/office/powerpoint/2010/main">
        <p14:tracePtLst>
          <p14:tracePt t="4540" x="225425" y="2582863"/>
          <p14:tracePt t="4545" x="273050" y="2560638"/>
          <p14:tracePt t="4553" x="319088" y="2536825"/>
          <p14:tracePt t="4561" x="355600" y="2524125"/>
          <p14:tracePt t="4570" x="379413" y="2500313"/>
          <p14:tracePt t="4577" x="427038" y="2476500"/>
          <p14:tracePt t="4584" x="485775" y="2452688"/>
          <p14:tracePt t="4592" x="544513" y="2428875"/>
          <p14:tracePt t="4600" x="615950" y="2393950"/>
          <p14:tracePt t="4609" x="698500" y="2359025"/>
          <p14:tracePt t="4616" x="781050" y="2322513"/>
          <p14:tracePt t="4626" x="889000" y="2298700"/>
          <p14:tracePt t="4633" x="995363" y="2251075"/>
          <p14:tracePt t="4641" x="1112838" y="2216150"/>
          <p14:tracePt t="4647" x="1255713" y="2192338"/>
          <p14:tracePt t="4655" x="1385888" y="2157413"/>
          <p14:tracePt t="4664" x="1504950" y="2144713"/>
          <p14:tracePt t="4671" x="1622425" y="2109788"/>
          <p14:tracePt t="4681" x="1728788" y="2097088"/>
          <p14:tracePt t="4687" x="1789113" y="2085975"/>
          <p14:tracePt t="4695" x="1858963" y="2073275"/>
          <p14:tracePt t="4703" x="1919288" y="2051050"/>
          <p14:tracePt t="4711" x="1989138" y="2014538"/>
          <p14:tracePt t="4719" x="2025650" y="2003425"/>
          <p14:tracePt t="4727" x="2049463" y="2003425"/>
          <p14:tracePt t="4743" x="2049463" y="1990725"/>
          <p14:tracePt t="4759" x="2060575" y="1990725"/>
          <p14:tracePt t="4901" x="2049463" y="1990725"/>
          <p14:tracePt t="4909" x="2012950" y="2027238"/>
          <p14:tracePt t="4916" x="2001838" y="2062163"/>
          <p14:tracePt t="4925" x="2001838" y="2073275"/>
          <p14:tracePt t="4933" x="2001838" y="2120900"/>
          <p14:tracePt t="4941" x="1989138" y="2144713"/>
          <p14:tracePt t="4949" x="1989138" y="2168525"/>
          <p14:tracePt t="4956" x="1989138" y="2205038"/>
          <p14:tracePt t="4963" x="1989138" y="2216150"/>
          <p14:tracePt t="4979" x="1989138" y="2228850"/>
          <p14:tracePt t="4987" x="1989138" y="2251075"/>
          <p14:tracePt t="5012" x="1989138" y="2263775"/>
          <p14:tracePt t="5019" x="1989138" y="2274888"/>
          <p14:tracePt t="5027" x="1989138" y="2287588"/>
          <p14:tracePt t="5035" x="1989138" y="2311400"/>
          <p14:tracePt t="5042" x="1989138" y="2335213"/>
          <p14:tracePt t="5050" x="1989138" y="2359025"/>
          <p14:tracePt t="5060" x="1989138" y="2370138"/>
          <p14:tracePt t="5066" x="1989138" y="2393950"/>
          <p14:tracePt t="5821" x="2001838" y="2393950"/>
          <p14:tracePt t="5826" x="2025650" y="2393950"/>
          <p14:tracePt t="5832" x="2049463" y="2393950"/>
          <p14:tracePt t="5841" x="2060575" y="2393950"/>
          <p14:tracePt t="5849" x="2084388" y="2393950"/>
          <p14:tracePt t="5855" x="2097088" y="2393950"/>
          <p14:tracePt t="5863" x="2108200" y="2393950"/>
          <p14:tracePt t="5871" x="2132013" y="2405063"/>
          <p14:tracePt t="5881" x="2155825" y="2405063"/>
          <p14:tracePt t="5887" x="2166938" y="2405063"/>
          <p14:tracePt t="5895" x="2190750" y="2405063"/>
          <p14:tracePt t="5960" x="2203450" y="2405063"/>
          <p14:tracePt t="5966" x="2214563" y="2405063"/>
          <p14:tracePt t="5983" x="2227263" y="2405063"/>
          <p14:tracePt t="5991" x="2238375" y="2405063"/>
          <p14:tracePt t="5998" x="2251075" y="2405063"/>
          <p14:tracePt t="6006" x="2262188" y="2405063"/>
          <p14:tracePt t="6014" x="2274888" y="2405063"/>
          <p14:tracePt t="6022" x="2286000" y="2405063"/>
          <p14:tracePt t="6109" x="2297113" y="2405063"/>
          <p14:tracePt t="6117" x="2309813" y="2405063"/>
          <p14:tracePt t="6149" x="2320925" y="2405063"/>
          <p14:tracePt t="6157" x="2333625" y="2393950"/>
          <p14:tracePt t="6172" x="2344738" y="2393950"/>
          <p14:tracePt t="6180" x="2344738" y="2382838"/>
          <p14:tracePt t="8839" x="2357438" y="2417763"/>
          <p14:tracePt t="8844" x="2416175" y="2500313"/>
          <p14:tracePt t="8849" x="2463800" y="2571750"/>
          <p14:tracePt t="8859" x="2487613" y="2619375"/>
          <p14:tracePt t="8865" x="2535238" y="2690813"/>
          <p14:tracePt t="8872" x="2593975" y="2749550"/>
          <p14:tracePt t="8880" x="2665413" y="2808288"/>
          <p14:tracePt t="8888" x="2736850" y="2844800"/>
          <p14:tracePt t="8896" x="2795588" y="2868613"/>
          <p14:tracePt t="8905" x="2867025" y="2879725"/>
          <p14:tracePt t="8912" x="2913063" y="2903538"/>
          <p14:tracePt t="8920" x="2973388" y="2927350"/>
          <p14:tracePt t="8928" x="3044825" y="2938463"/>
          <p14:tracePt t="8935" x="3127375" y="2951163"/>
          <p14:tracePt t="8944" x="3221038" y="2951163"/>
          <p14:tracePt t="8951" x="3328988" y="2951163"/>
          <p14:tracePt t="8959" x="3422650" y="2951163"/>
          <p14:tracePt t="8967" x="3505200" y="2962275"/>
          <p14:tracePt t="8976" x="3613150" y="2974975"/>
          <p14:tracePt t="8983" x="3695700" y="2974975"/>
          <p14:tracePt t="8992" x="3790950" y="2974975"/>
          <p14:tracePt t="8999" x="3849688" y="2974975"/>
          <p14:tracePt t="9009" x="3908425" y="2974975"/>
          <p14:tracePt t="9015" x="3979863" y="2962275"/>
          <p14:tracePt t="9026" x="4038600" y="2951163"/>
          <p14:tracePt t="9030" x="4086225" y="2951163"/>
          <p14:tracePt t="9039" x="4133850" y="2927350"/>
          <p14:tracePt t="9047" x="4181475" y="2903538"/>
          <p14:tracePt t="9054" x="4229100" y="2879725"/>
          <p14:tracePt t="9064" x="4275138" y="2855913"/>
          <p14:tracePt t="9070" x="4311650" y="2832100"/>
          <p14:tracePt t="9078" x="4322763" y="2808288"/>
          <p14:tracePt t="9086" x="4346575" y="2808288"/>
          <p14:tracePt t="9094" x="4346575" y="2797175"/>
          <p14:tracePt t="9142" x="4346575" y="2760663"/>
          <p14:tracePt t="9149" x="4346575" y="2749550"/>
          <p14:tracePt t="9159" x="4346575" y="2714625"/>
          <p14:tracePt t="9166" x="4346575" y="2678113"/>
          <p14:tracePt t="9181" x="4346575" y="2643188"/>
          <p14:tracePt t="9188" x="4346575" y="2630488"/>
          <p14:tracePt t="9196" x="4346575" y="2619375"/>
          <p14:tracePt t="9204" x="4335463" y="2582863"/>
          <p14:tracePt t="9212" x="4322763" y="2582863"/>
          <p14:tracePt t="9220" x="4311650" y="2547938"/>
          <p14:tracePt t="9229" x="4287838" y="2524125"/>
          <p14:tracePt t="9236" x="4275138" y="2513013"/>
          <p14:tracePt t="9244" x="4264025" y="2513013"/>
          <p14:tracePt t="9259" x="4264025" y="2500313"/>
          <p14:tracePt t="9267" x="4264025" y="2489200"/>
          <p14:tracePt t="9276" x="4252913" y="2489200"/>
          <p14:tracePt t="9283" x="4240213" y="2465388"/>
          <p14:tracePt t="9292" x="4240213" y="2452688"/>
          <p14:tracePt t="9299" x="4229100" y="2452688"/>
          <p14:tracePt t="9309" x="4229100" y="2441575"/>
          <p14:tracePt t="9315" x="4229100" y="2417763"/>
          <p14:tracePt t="9324" x="4216400" y="2417763"/>
          <p14:tracePt t="9346" x="4205288" y="2405063"/>
          <p14:tracePt t="9354" x="4205288" y="2393950"/>
          <p14:tracePt t="9370" x="4192588" y="2393950"/>
          <p14:tracePt t="9379" x="4192588" y="2382838"/>
          <p14:tracePt t="9386" x="4192588" y="2370138"/>
          <p14:tracePt t="9394" x="4181475" y="2359025"/>
          <p14:tracePt t="9410" x="4168775" y="2346325"/>
          <p14:tracePt t="9418" x="4168775" y="2335213"/>
          <p14:tracePt t="9425" x="4157663" y="2335213"/>
          <p14:tracePt t="9434" x="4144963" y="2335213"/>
          <p14:tracePt t="9458" x="4133850" y="2322513"/>
          <p14:tracePt t="10320" x="4133850" y="2335213"/>
          <p14:tracePt t="10325" x="4144963" y="2359025"/>
          <p14:tracePt t="10334" x="4144963" y="2370138"/>
          <p14:tracePt t="10342" x="4157663" y="2370138"/>
          <p14:tracePt t="10359" x="4168775" y="2382838"/>
          <p14:tracePt t="10364" x="4168775" y="2405063"/>
          <p14:tracePt t="10373" x="4181475" y="2405063"/>
          <p14:tracePt t="10380" x="4192588" y="2417763"/>
          <p14:tracePt t="10388" x="4205288" y="2428875"/>
          <p14:tracePt t="10397" x="4205288" y="2441575"/>
          <p14:tracePt t="10443" x="4216400" y="2441575"/>
          <p14:tracePt t="10459" x="4229100" y="2441575"/>
          <p14:tracePt t="10476" x="4240213" y="2441575"/>
          <p14:tracePt t="10483" x="4252913" y="2441575"/>
          <p14:tracePt t="10492" x="4264025" y="2452688"/>
          <p14:tracePt t="10509" x="4275138" y="2452688"/>
          <p14:tracePt t="10515" x="4287838" y="2452688"/>
          <p14:tracePt t="10530" x="4298950" y="2452688"/>
          <p14:tracePt t="10547" x="4311650" y="2452688"/>
          <p14:tracePt t="10586" x="4322763" y="2452688"/>
          <p14:tracePt t="10594" x="4335463" y="2452688"/>
          <p14:tracePt t="10602" x="4346575" y="2452688"/>
          <p14:tracePt t="10617" x="4346575" y="2441575"/>
          <p14:tracePt t="10863" x="4370388" y="2441575"/>
          <p14:tracePt t="10870" x="4383088" y="2441575"/>
          <p14:tracePt t="10879" x="4394200" y="2441575"/>
          <p14:tracePt t="10887" x="4418013" y="2441575"/>
          <p14:tracePt t="10894" x="4429125" y="2441575"/>
          <p14:tracePt t="10902" x="4452938" y="2441575"/>
          <p14:tracePt t="10919" x="4465638" y="2441575"/>
          <p14:tracePt t="10927" x="4476750" y="2441575"/>
          <p14:tracePt t="10942" x="4500563" y="2441575"/>
          <p14:tracePt t="11036" x="4513263" y="2441575"/>
          <p14:tracePt t="11044" x="4524375" y="2441575"/>
          <p14:tracePt t="11053" x="4537075" y="2441575"/>
          <p14:tracePt t="11076" x="4548188" y="2441575"/>
          <p14:tracePt t="12539" x="4560888" y="2489200"/>
          <p14:tracePt t="12545" x="4572000" y="2536825"/>
          <p14:tracePt t="12552" x="4572000" y="2582863"/>
          <p14:tracePt t="12560" x="4572000" y="2606675"/>
          <p14:tracePt t="12568" x="4572000" y="2654300"/>
          <p14:tracePt t="12577" x="4572000" y="2714625"/>
          <p14:tracePt t="12585" x="4572000" y="2760663"/>
          <p14:tracePt t="12591" x="4572000" y="2784475"/>
          <p14:tracePt t="12599" x="4572000" y="2820988"/>
          <p14:tracePt t="12609" x="4572000" y="2892425"/>
          <p14:tracePt t="12615" x="4560888" y="2927350"/>
          <p14:tracePt t="12625" x="4548188" y="2974975"/>
          <p14:tracePt t="12631" x="4537075" y="3046413"/>
          <p14:tracePt t="12639" x="4513263" y="3105150"/>
          <p14:tracePt t="12648" x="4465638" y="3176588"/>
          <p14:tracePt t="12655" x="4441825" y="3259138"/>
          <p14:tracePt t="12665" x="4418013" y="3306763"/>
          <p14:tracePt t="12670" x="4370388" y="3378200"/>
          <p14:tracePt t="12680" x="4346575" y="3425825"/>
          <p14:tracePt t="12686" x="4311650" y="3484563"/>
          <p14:tracePt t="12694" x="4287838" y="3532188"/>
          <p14:tracePt t="12702" x="4252913" y="3567113"/>
          <p14:tracePt t="12711" x="4216400" y="3602038"/>
          <p14:tracePt t="12718" x="4192588" y="3649663"/>
          <p14:tracePt t="12727" x="4121150" y="3709988"/>
          <p14:tracePt t="12734" x="4086225" y="3757613"/>
          <p14:tracePt t="12743" x="4014788" y="3816350"/>
          <p14:tracePt t="12749" x="3944938" y="3851275"/>
          <p14:tracePt t="12759" x="3873500" y="3898900"/>
          <p14:tracePt t="12765" x="3754438" y="3898900"/>
          <p14:tracePt t="12775" x="3683000" y="3898900"/>
          <p14:tracePt t="12781" x="3624263" y="3911600"/>
          <p14:tracePt t="12789" x="3552825" y="3935413"/>
          <p14:tracePt t="12797" x="3435350" y="3970338"/>
          <p14:tracePt t="12806" x="3387725" y="3970338"/>
          <p14:tracePt t="12813" x="3328988" y="3970338"/>
          <p14:tracePt t="12820" x="3281363" y="3970338"/>
          <p14:tracePt t="12830" x="3233738" y="3970338"/>
          <p14:tracePt t="12836" x="3198813" y="3970338"/>
          <p14:tracePt t="12844" x="3151188" y="3970338"/>
          <p14:tracePt t="12852" x="3090863" y="3970338"/>
          <p14:tracePt t="12861" x="3044825" y="3970338"/>
          <p14:tracePt t="12868" x="2984500" y="3957638"/>
          <p14:tracePt t="12877" x="2901950" y="3957638"/>
          <p14:tracePt t="12885" x="2819400" y="3946525"/>
          <p14:tracePt t="12892" x="2736850" y="3946525"/>
          <p14:tracePt t="12899" x="2676525" y="3946525"/>
          <p14:tracePt t="12908" x="2617788" y="3935413"/>
          <p14:tracePt t="12915" x="2582863" y="3911600"/>
          <p14:tracePt t="12925" x="2559050" y="3898900"/>
          <p14:tracePt t="12931" x="2522538" y="3898900"/>
          <p14:tracePt t="12940" x="2522538" y="3887788"/>
          <p14:tracePt t="12947" x="2487613" y="3863975"/>
          <p14:tracePt t="12955" x="2439988" y="3840163"/>
          <p14:tracePt t="12963" x="2416175" y="3827463"/>
          <p14:tracePt t="12970" x="2392363" y="3803650"/>
          <p14:tracePt t="12979" x="2368550" y="3803650"/>
          <p14:tracePt t="12986" x="2344738" y="3792538"/>
          <p14:tracePt t="12994" x="2320925" y="3768725"/>
          <p14:tracePt t="13002" x="2297113" y="3757613"/>
          <p14:tracePt t="13011" x="2274888" y="3733800"/>
          <p14:tracePt t="13018" x="2251075" y="3721100"/>
          <p14:tracePt t="13026" x="2214563" y="3709988"/>
          <p14:tracePt t="13034" x="2214563" y="3697288"/>
          <p14:tracePt t="13042" x="2179638" y="3686175"/>
          <p14:tracePt t="13050" x="2143125" y="3662363"/>
          <p14:tracePt t="13058" x="2120900" y="3649663"/>
          <p14:tracePt t="13066" x="2084388" y="3625850"/>
          <p14:tracePt t="13075" x="2049463" y="3614738"/>
          <p14:tracePt t="13081" x="2001838" y="3579813"/>
          <p14:tracePt t="13090" x="1966913" y="3567113"/>
          <p14:tracePt t="13097" x="1930400" y="3567113"/>
          <p14:tracePt t="13105" x="1906588" y="3543300"/>
          <p14:tracePt t="13113" x="1882775" y="3532188"/>
          <p14:tracePt t="13120" x="1847850" y="3519488"/>
          <p14:tracePt t="13129" x="1835150" y="3508375"/>
          <p14:tracePt t="13136" x="1800225" y="3495675"/>
          <p14:tracePt t="13144" x="1752600" y="3484563"/>
          <p14:tracePt t="13153" x="1728788" y="3484563"/>
          <p14:tracePt t="13161" x="1693863" y="3484563"/>
          <p14:tracePt t="13169" x="1670050" y="3484563"/>
          <p14:tracePt t="13177" x="1635125" y="3484563"/>
          <p14:tracePt t="13184" x="1611313" y="3484563"/>
          <p14:tracePt t="13192" x="1598613" y="3471863"/>
          <p14:tracePt t="13199" x="1587500" y="3471863"/>
          <p14:tracePt t="13215" x="1563688" y="3471863"/>
          <p14:tracePt t="13225" x="1539875" y="3471863"/>
          <p14:tracePt t="13280" x="1539875" y="3460750"/>
          <p14:tracePt t="13302" x="1539875" y="3436938"/>
          <p14:tracePt t="13310" x="1539875" y="3413125"/>
          <p14:tracePt t="13318" x="1539875" y="3389313"/>
          <p14:tracePt t="13326" x="1539875" y="3378200"/>
          <p14:tracePt t="13334" x="1539875" y="3354388"/>
          <p14:tracePt t="13341" x="1539875" y="3330575"/>
          <p14:tracePt t="13349" x="1527175" y="3317875"/>
          <p14:tracePt t="13360" x="1527175" y="3294063"/>
          <p14:tracePt t="13365" x="1527175" y="3282950"/>
          <p14:tracePt t="13390" x="1527175" y="3270250"/>
          <p14:tracePt t="13515" x="1516063" y="3248025"/>
          <p14:tracePt t="13524" x="1504950" y="3248025"/>
          <p14:tracePt t="13548" x="1492250" y="3235325"/>
          <p14:tracePt t="13658" x="1481138" y="3235325"/>
          <p14:tracePt t="13666" x="1468438" y="3235325"/>
          <p14:tracePt t="14732" x="1468438" y="3248025"/>
          <p14:tracePt t="14740" x="1468438" y="3259138"/>
          <p14:tracePt t="14747" x="1468438" y="3270250"/>
          <p14:tracePt t="14755" x="1481138" y="3270250"/>
          <p14:tracePt t="14803" x="1504950" y="3282950"/>
          <p14:tracePt t="14890" x="1516063" y="3282950"/>
          <p14:tracePt t="14905" x="1527175" y="3294063"/>
          <p14:tracePt t="14921" x="1539875" y="3294063"/>
          <p14:tracePt t="15355" x="1563688" y="3294063"/>
          <p14:tracePt t="15364" x="1587500" y="3294063"/>
          <p14:tracePt t="15371" x="1622425" y="3294063"/>
          <p14:tracePt t="15380" x="1670050" y="3294063"/>
          <p14:tracePt t="15387" x="1704975" y="3294063"/>
          <p14:tracePt t="15395" x="1752600" y="3294063"/>
          <p14:tracePt t="15403" x="1812925" y="3294063"/>
          <p14:tracePt t="15410" x="1895475" y="3294063"/>
          <p14:tracePt t="15418" x="1954213" y="3294063"/>
          <p14:tracePt t="15427" x="2060575" y="3294063"/>
          <p14:tracePt t="15434" x="2155825" y="3294063"/>
          <p14:tracePt t="15443" x="2262188" y="3294063"/>
          <p14:tracePt t="15450" x="2357438" y="3306763"/>
          <p14:tracePt t="15459" x="2498725" y="3306763"/>
          <p14:tracePt t="15466" x="2617788" y="3306763"/>
          <p14:tracePt t="15475" x="2736850" y="3306763"/>
          <p14:tracePt t="15482" x="2854325" y="3306763"/>
          <p14:tracePt t="15490" x="2997200" y="3306763"/>
          <p14:tracePt t="15497" x="3127375" y="3330575"/>
          <p14:tracePt t="15505" x="3268663" y="3330575"/>
          <p14:tracePt t="15513" x="3411538" y="3330575"/>
          <p14:tracePt t="15522" x="3565525" y="3330575"/>
          <p14:tracePt t="15530" x="3706813" y="3330575"/>
          <p14:tracePt t="15538" x="3802063" y="3330575"/>
          <p14:tracePt t="15546" x="3921125" y="3330575"/>
          <p14:tracePt t="15553" x="3979863" y="3330575"/>
          <p14:tracePt t="15561" x="4027488" y="3330575"/>
          <p14:tracePt t="15569" x="4075113" y="3317875"/>
          <p14:tracePt t="15576" x="4110038" y="3317875"/>
          <p14:tracePt t="15584" x="4144963" y="3306763"/>
          <p14:tracePt t="15592" x="4168775" y="3282950"/>
          <p14:tracePt t="15600" x="4181475" y="3270250"/>
          <p14:tracePt t="15616" x="4192588" y="3270250"/>
          <p14:tracePt t="15655" x="4192588" y="3259138"/>
          <p14:tracePt t="15664" x="4157663" y="3224213"/>
          <p14:tracePt t="15671" x="4075113" y="3211513"/>
          <p14:tracePt t="15680" x="3990975" y="3200400"/>
          <p14:tracePt t="15687" x="3921125" y="3187700"/>
          <p14:tracePt t="15695" x="3778250" y="3152775"/>
          <p14:tracePt t="15703" x="3659188" y="3116263"/>
          <p14:tracePt t="15711" x="3517900" y="3105150"/>
          <p14:tracePt t="15719" x="3363913" y="3092450"/>
          <p14:tracePt t="15727" x="3186113" y="3070225"/>
          <p14:tracePt t="15736" x="2901950" y="3057525"/>
          <p14:tracePt t="15742" x="2665413" y="3057525"/>
          <p14:tracePt t="15750" x="2451100" y="3057525"/>
          <p14:tracePt t="15758" x="2238375" y="3057525"/>
          <p14:tracePt t="15766" x="2036763" y="3057525"/>
          <p14:tracePt t="15775" x="1752600" y="3081338"/>
          <p14:tracePt t="15783" x="1611313" y="3116263"/>
          <p14:tracePt t="15792" x="1468438" y="3163888"/>
          <p14:tracePt t="15798" x="1385888" y="3187700"/>
          <p14:tracePt t="15808" x="1219200" y="3259138"/>
          <p14:tracePt t="15815" x="1112838" y="3317875"/>
          <p14:tracePt t="15823" x="1030288" y="3354388"/>
          <p14:tracePt t="15829" x="935038" y="3413125"/>
          <p14:tracePt t="15837" x="889000" y="3448050"/>
          <p14:tracePt t="15845" x="876300" y="3460750"/>
          <p14:tracePt t="15853" x="876300" y="3484563"/>
          <p14:tracePt t="15861" x="876300" y="3495675"/>
          <p14:tracePt t="15869" x="876300" y="3519488"/>
          <p14:tracePt t="15879" x="876300" y="3532188"/>
          <p14:tracePt t="15885" x="876300" y="3556000"/>
          <p14:tracePt t="15894" x="889000" y="3590925"/>
          <p14:tracePt t="15901" x="947738" y="3625850"/>
          <p14:tracePt t="15909" x="1030288" y="3686175"/>
          <p14:tracePt t="15916" x="1136650" y="3721100"/>
          <p14:tracePt t="15926" x="1303338" y="3779838"/>
          <p14:tracePt t="15932" x="1457325" y="3816350"/>
          <p14:tracePt t="15942" x="1658938" y="3827463"/>
          <p14:tracePt t="15948" x="1858963" y="3863975"/>
          <p14:tracePt t="15957" x="2155825" y="3887788"/>
          <p14:tracePt t="15967" x="2416175" y="3898900"/>
          <p14:tracePt t="15973" x="2700338" y="3898900"/>
          <p14:tracePt t="15980" x="2949575" y="3898900"/>
          <p14:tracePt t="15988" x="3233738" y="3898900"/>
          <p14:tracePt t="15997" x="3565525" y="3875088"/>
          <p14:tracePt t="16003" x="3754438" y="3840163"/>
          <p14:tracePt t="16013" x="3908425" y="3779838"/>
          <p14:tracePt t="16019" x="4062413" y="3709988"/>
          <p14:tracePt t="16027" x="4181475" y="3649663"/>
          <p14:tracePt t="16035" x="4275138" y="3556000"/>
          <p14:tracePt t="16043" x="4322763" y="3519488"/>
          <p14:tracePt t="16051" x="4383088" y="3460750"/>
          <p14:tracePt t="16060" x="4394200" y="3425825"/>
          <p14:tracePt t="16067" x="4406900" y="3402013"/>
          <p14:tracePt t="16075" x="4406900" y="3354388"/>
          <p14:tracePt t="16083" x="4406900" y="3317875"/>
          <p14:tracePt t="16092" x="4370388" y="3270250"/>
          <p14:tracePt t="16098" x="4311650" y="3235325"/>
          <p14:tracePt t="16109" x="4192588" y="3187700"/>
          <p14:tracePt t="16114" x="3979863" y="3116263"/>
          <p14:tracePt t="16122" x="3802063" y="3081338"/>
          <p14:tracePt t="16130" x="3624263" y="3057525"/>
          <p14:tracePt t="16139" x="3446463" y="3033713"/>
          <p14:tracePt t="16149" x="3292475" y="3022600"/>
          <p14:tracePt t="16154" x="3175000" y="3009900"/>
          <p14:tracePt t="16163" x="3044825" y="3009900"/>
          <p14:tracePt t="16170" x="2925763" y="3009900"/>
          <p14:tracePt t="16177" x="2795588" y="3009900"/>
          <p14:tracePt t="16185" x="2593975" y="3022600"/>
          <p14:tracePt t="16193" x="2451100" y="3081338"/>
          <p14:tracePt t="16201" x="2309813" y="3140075"/>
          <p14:tracePt t="16210" x="2179638" y="3187700"/>
          <p14:tracePt t="16217" x="2073275" y="3235325"/>
          <p14:tracePt t="16226" x="1966913" y="3294063"/>
          <p14:tracePt t="16233" x="1882775" y="3341688"/>
          <p14:tracePt t="16242" x="1835150" y="3378200"/>
          <p14:tracePt t="16248" x="1776413" y="3402013"/>
          <p14:tracePt t="16257" x="1752600" y="3425825"/>
          <p14:tracePt t="16264" x="1704975" y="3460750"/>
          <p14:tracePt t="16273" x="1681163" y="3495675"/>
          <p14:tracePt t="16280" x="1658938" y="3508375"/>
          <p14:tracePt t="16288" x="1635125" y="3543300"/>
          <p14:tracePt t="16296" x="1622425" y="3567113"/>
          <p14:tracePt t="16304" x="1598613" y="3590925"/>
          <p14:tracePt t="16320" x="1587500" y="3602038"/>
          <p14:tracePt t="16328" x="1563688" y="3614738"/>
          <p14:tracePt t="16335" x="1563688" y="3625850"/>
          <p14:tracePt t="16407" x="1563688" y="3602038"/>
          <p14:tracePt t="16414" x="1563688" y="3579813"/>
          <p14:tracePt t="16424" x="1563688" y="3556000"/>
          <p14:tracePt t="16430" x="1563688" y="3543300"/>
          <p14:tracePt t="16439" x="1563688" y="3532188"/>
          <p14:tracePt t="16447" x="1563688" y="3508375"/>
          <p14:tracePt t="16461" x="1563688" y="3495675"/>
          <p14:tracePt t="16661" x="1574800" y="3471863"/>
          <p14:tracePt t="16667" x="1622425" y="3448050"/>
          <p14:tracePt t="16676" x="1658938" y="3425825"/>
          <p14:tracePt t="16682" x="1681163" y="3413125"/>
          <p14:tracePt t="16691" x="1693863" y="3402013"/>
          <p14:tracePt t="16698" x="1728788" y="3378200"/>
          <p14:tracePt t="16709" x="1752600" y="3354388"/>
          <p14:tracePt t="16714" x="1776413" y="3330575"/>
          <p14:tracePt t="16723" x="1776413" y="3317875"/>
          <p14:tracePt t="16730" x="1789113" y="3306763"/>
          <p14:tracePt t="16738" x="1789113" y="3294063"/>
          <p14:tracePt t="16777" x="1800225" y="3294063"/>
          <p14:tracePt t="16785" x="1812925" y="3294063"/>
          <p14:tracePt t="16809" x="1824038" y="3294063"/>
          <p14:tracePt t="16841" x="1835150" y="3294063"/>
          <p14:tracePt t="16849" x="1858963" y="3294063"/>
          <p14:tracePt t="16858" x="1919288" y="3294063"/>
          <p14:tracePt t="16864" x="2036763" y="3294063"/>
          <p14:tracePt t="16873" x="2120900" y="3294063"/>
          <p14:tracePt t="16881" x="2238375" y="3294063"/>
          <p14:tracePt t="16889" x="2357438" y="3294063"/>
          <p14:tracePt t="16896" x="2474913" y="3294063"/>
          <p14:tracePt t="16904" x="2652713" y="3317875"/>
          <p14:tracePt t="16911" x="2782888" y="3330575"/>
          <p14:tracePt t="16920" x="2925763" y="3365500"/>
          <p14:tracePt t="16927" x="3044825" y="3389313"/>
          <p14:tracePt t="16935" x="3162300" y="3425825"/>
          <p14:tracePt t="16943" x="3268663" y="3436938"/>
          <p14:tracePt t="16951" x="3316288" y="3448050"/>
          <p14:tracePt t="16959" x="3375025" y="3448050"/>
          <p14:tracePt t="16967" x="3398838" y="3448050"/>
          <p14:tracePt t="16976" x="3411538" y="3448050"/>
          <p14:tracePt t="17022" x="3398838" y="3471863"/>
          <p14:tracePt t="17030" x="3387725" y="3471863"/>
          <p14:tracePt t="17038" x="3375025" y="3471863"/>
          <p14:tracePt t="17047" x="3363913" y="3484563"/>
          <p14:tracePt t="17054" x="3340100" y="3508375"/>
          <p14:tracePt t="17070" x="3328988" y="3519488"/>
          <p14:tracePt t="17077" x="3305175" y="3543300"/>
          <p14:tracePt t="17086" x="3292475" y="3556000"/>
          <p14:tracePt t="17094" x="3233738" y="3590925"/>
          <p14:tracePt t="17101" x="3209925" y="3602038"/>
          <p14:tracePt t="17109" x="3079750" y="3649663"/>
          <p14:tracePt t="17117" x="3008313" y="3686175"/>
          <p14:tracePt t="17126" x="2949575" y="3697288"/>
          <p14:tracePt t="17133" x="2901950" y="3709988"/>
          <p14:tracePt t="17143" x="2854325" y="3733800"/>
          <p14:tracePt t="17149" x="2806700" y="3733800"/>
          <p14:tracePt t="17157" x="2759075" y="3733800"/>
          <p14:tracePt t="17164" x="2724150" y="3733800"/>
          <p14:tracePt t="17173" x="2676525" y="3733800"/>
          <p14:tracePt t="17181" x="2617788" y="3733800"/>
          <p14:tracePt t="17188" x="2570163" y="3721100"/>
          <p14:tracePt t="17196" x="2535238" y="3721100"/>
          <p14:tracePt t="17204" x="2498725" y="3697288"/>
          <p14:tracePt t="17212" x="2487613" y="3697288"/>
          <p14:tracePt t="17220" x="2474913" y="3686175"/>
          <p14:tracePt t="17291" x="2474913" y="3673475"/>
          <p14:tracePt t="17298" x="2474913" y="3638550"/>
          <p14:tracePt t="17308" x="2474913" y="3602038"/>
          <p14:tracePt t="17314" x="2474913" y="3590925"/>
          <p14:tracePt t="17323" x="2487613" y="3543300"/>
          <p14:tracePt t="17330" x="2511425" y="3508375"/>
          <p14:tracePt t="17339" x="2535238" y="3460750"/>
          <p14:tracePt t="17346" x="2559050" y="3413125"/>
          <p14:tracePt t="17353" x="2570163" y="3389313"/>
          <p14:tracePt t="17361" x="2582863" y="3365500"/>
          <p14:tracePt t="17369" x="2593975" y="3365500"/>
          <p14:tracePt t="17377" x="2617788" y="3341688"/>
          <p14:tracePt t="17385" x="2700338" y="3270250"/>
          <p14:tracePt t="17393" x="2759075" y="3235325"/>
          <p14:tracePt t="17401" x="2890838" y="3152775"/>
          <p14:tracePt t="17409" x="2997200" y="3105150"/>
          <p14:tracePt t="17418" x="3162300" y="3009900"/>
          <p14:tracePt t="17425" x="3328988" y="2938463"/>
          <p14:tracePt t="17432" x="3494088" y="2855913"/>
          <p14:tracePt t="17442" x="3636963" y="2797175"/>
          <p14:tracePt t="17448" x="3849688" y="2714625"/>
          <p14:tracePt t="17460" x="3990975" y="2630488"/>
          <p14:tracePt t="17465" x="4133850" y="2560638"/>
          <p14:tracePt t="17473" x="4264025" y="2500313"/>
          <p14:tracePt t="17480" x="4394200" y="2417763"/>
          <p14:tracePt t="17484" x="4537075" y="2359025"/>
          <p14:tracePt t="17497" x="4702175" y="2274888"/>
          <p14:tracePt t="17503" x="4821238" y="2216150"/>
          <p14:tracePt t="17512" x="4962525" y="2144713"/>
          <p14:tracePt t="17519" x="5068888" y="2120900"/>
          <p14:tracePt t="17528" x="5164138" y="2073275"/>
          <p14:tracePt t="17535" x="5246688" y="2051050"/>
          <p14:tracePt t="17543" x="5294313" y="2038350"/>
          <p14:tracePt t="17551" x="5341938" y="2027238"/>
          <p14:tracePt t="17559" x="5353050" y="2014538"/>
          <p14:tracePt t="17567" x="5389563" y="2003425"/>
          <p14:tracePt t="17575" x="5413375" y="2003425"/>
          <p14:tracePt t="17582" x="5424488" y="2003425"/>
          <p14:tracePt t="17591" x="5461000" y="1990725"/>
          <p14:tracePt t="17598" x="5484813" y="1990725"/>
          <p14:tracePt t="17609" x="5507038" y="1990725"/>
          <p14:tracePt t="17614" x="5530850" y="1990725"/>
          <p14:tracePt t="17622" x="5543550" y="1990725"/>
          <p14:tracePt t="17631" x="5554663" y="1990725"/>
          <p14:tracePt t="17717" x="5554663" y="2014538"/>
          <p14:tracePt t="17725" x="5554663" y="2051050"/>
          <p14:tracePt t="17732" x="5554663" y="2062163"/>
          <p14:tracePt t="17742" x="5554663" y="2085975"/>
          <p14:tracePt t="17748" x="5554663" y="2097088"/>
          <p14:tracePt t="17758" x="5554663" y="2109788"/>
          <p14:tracePt t="17764" x="5554663" y="2120900"/>
          <p14:tracePt t="17773" x="5554663" y="2133600"/>
          <p14:tracePt t="17781" x="5554663" y="2157413"/>
          <p14:tracePt t="17788" x="5554663" y="2181225"/>
          <p14:tracePt t="17796" x="5554663" y="2192338"/>
          <p14:tracePt t="17803" x="5554663" y="2216150"/>
          <p14:tracePt t="17811" x="5554663" y="2228850"/>
          <p14:tracePt t="17819" x="5554663" y="2251075"/>
          <p14:tracePt t="17827" x="5554663" y="2274888"/>
          <p14:tracePt t="17835" x="5554663" y="2287588"/>
          <p14:tracePt t="17843" x="5554663" y="2311400"/>
          <p14:tracePt t="17851" x="5554663" y="2335213"/>
          <p14:tracePt t="17867" x="5554663" y="2359025"/>
          <p14:tracePt t="17907" x="5554663" y="2370138"/>
          <p14:tracePt t="17930" x="5554663" y="2382838"/>
          <p14:tracePt t="19642" x="5554663" y="2359025"/>
          <p14:tracePt t="19648" x="5638800" y="2311400"/>
          <p14:tracePt t="19659" x="5721350" y="2251075"/>
          <p14:tracePt t="19665" x="5815013" y="2192338"/>
          <p14:tracePt t="19672" x="5910263" y="2109788"/>
          <p14:tracePt t="19681" x="6016625" y="2051050"/>
          <p14:tracePt t="19688" x="6099175" y="2014538"/>
          <p14:tracePt t="19697" x="6146800" y="1990725"/>
          <p14:tracePt t="19703" x="6207125" y="1931988"/>
          <p14:tracePt t="19711" x="6253163" y="1908175"/>
          <p14:tracePt t="19719" x="6276975" y="1895475"/>
          <p14:tracePt t="19727" x="6300788" y="1873250"/>
          <p14:tracePt t="19735" x="6324600" y="1849438"/>
          <p14:tracePt t="19743" x="6348413" y="1849438"/>
          <p14:tracePt t="19752" x="6372225" y="1825625"/>
          <p14:tracePt t="19760" x="6384925" y="1801813"/>
          <p14:tracePt t="19767" x="6419850" y="1789113"/>
          <p14:tracePt t="19774" x="6443663" y="1778000"/>
          <p14:tracePt t="19782" x="6467475" y="1765300"/>
          <p14:tracePt t="19798" x="6491288" y="1741488"/>
          <p14:tracePt t="19809" x="6515100" y="1730375"/>
          <p14:tracePt t="19814" x="6526213" y="1717675"/>
          <p14:tracePt t="19823" x="6550025" y="1717675"/>
          <p14:tracePt t="19830" x="6573838" y="1706563"/>
          <p14:tracePt t="19839" x="6573838" y="1695450"/>
          <p14:tracePt t="19847" x="6597650" y="1695450"/>
          <p14:tracePt t="19853" x="6608763" y="1682750"/>
          <p14:tracePt t="19870" x="6621463" y="1682750"/>
          <p14:tracePt t="19878" x="6632575" y="1682750"/>
          <p14:tracePt t="19941" x="6632575" y="1730375"/>
          <p14:tracePt t="19949" x="6645275" y="1812925"/>
          <p14:tracePt t="19959" x="6645275" y="1908175"/>
          <p14:tracePt t="19964" x="6656388" y="1990725"/>
          <p14:tracePt t="19973" x="6656388" y="2085975"/>
          <p14:tracePt t="19980" x="6656388" y="2205038"/>
          <p14:tracePt t="19988" x="6656388" y="2287588"/>
          <p14:tracePt t="19996" x="6656388" y="2405063"/>
          <p14:tracePt t="20004" x="6656388" y="2513013"/>
          <p14:tracePt t="20012" x="6656388" y="2630488"/>
          <p14:tracePt t="20019" x="6656388" y="2725738"/>
          <p14:tracePt t="20027" x="6656388" y="2784475"/>
          <p14:tracePt t="20035" x="6656388" y="2844800"/>
          <p14:tracePt t="20043" x="6656388" y="2892425"/>
          <p14:tracePt t="20051" x="6645275" y="2938463"/>
          <p14:tracePt t="20060" x="6645275" y="2998788"/>
          <p14:tracePt t="20067" x="6645275" y="3009900"/>
          <p14:tracePt t="20075" x="6632575" y="3046413"/>
          <p14:tracePt t="20083" x="6621463" y="3081338"/>
          <p14:tracePt t="20092" x="6621463" y="3116263"/>
          <p14:tracePt t="20099" x="6621463" y="3176588"/>
          <p14:tracePt t="20108" x="6608763" y="3200400"/>
          <p14:tracePt t="20114" x="6597650" y="3224213"/>
          <p14:tracePt t="20123" x="6597650" y="3235325"/>
          <p14:tracePt t="20130" x="6597650" y="3248025"/>
          <p14:tracePt t="20139" x="6584950" y="3248025"/>
          <p14:tracePt t="20351" x="6584950" y="3235325"/>
          <p14:tracePt t="20359" x="6573838" y="3176588"/>
          <p14:tracePt t="20367" x="6561138" y="3092450"/>
          <p14:tracePt t="20376" x="6561138" y="3046413"/>
          <p14:tracePt t="20383" x="6561138" y="3009900"/>
          <p14:tracePt t="20391" x="6561138" y="2974975"/>
          <p14:tracePt t="20399" x="6561138" y="2927350"/>
          <p14:tracePt t="20409" x="6550025" y="2892425"/>
          <p14:tracePt t="20414" x="6550025" y="2868613"/>
          <p14:tracePt t="20423" x="6538913" y="2832100"/>
          <p14:tracePt t="20430" x="6538913" y="2797175"/>
          <p14:tracePt t="20438" x="6538913" y="2784475"/>
          <p14:tracePt t="20447" x="6538913" y="2773363"/>
          <p14:tracePt t="20454" x="6526213" y="2760663"/>
          <p14:tracePt t="20485" x="6526213" y="2749550"/>
          <p14:tracePt t="20502" x="6526213" y="2738438"/>
          <p14:tracePt t="20517" x="6526213" y="2725738"/>
          <p14:tracePt t="20581" x="6526213" y="2714625"/>
          <p14:tracePt t="20589" x="6526213" y="2690813"/>
          <p14:tracePt t="20596" x="6526213" y="2667000"/>
          <p14:tracePt t="20605" x="6526213" y="2630488"/>
          <p14:tracePt t="20613" x="6526213" y="2619375"/>
          <p14:tracePt t="20620" x="6526213" y="2595563"/>
          <p14:tracePt t="20629" x="6526213" y="2571750"/>
          <p14:tracePt t="20643" x="6526213" y="2547938"/>
          <p14:tracePt t="20652" x="6526213" y="2536825"/>
          <p14:tracePt t="20668" x="6526213" y="2524125"/>
          <p14:tracePt t="20676" x="6526213" y="2513013"/>
          <p14:tracePt t="20692" x="6526213" y="2500313"/>
          <p14:tracePt t="20699" x="6526213" y="2476500"/>
          <p14:tracePt t="20723" x="6526213" y="2452688"/>
          <p14:tracePt t="20730" x="6526213" y="2441575"/>
          <p14:tracePt t="20738" x="6526213" y="2428875"/>
          <p14:tracePt t="20746" x="6526213" y="2417763"/>
          <p14:tracePt t="20754" x="6526213" y="2405063"/>
          <p14:tracePt t="20762" x="6526213" y="2393950"/>
          <p14:tracePt t="20770" x="6526213" y="2382838"/>
          <p14:tracePt t="20785" x="6526213" y="2370138"/>
          <p14:tracePt t="20793" x="6515100" y="2322513"/>
          <p14:tracePt t="20801" x="6491288" y="2311400"/>
          <p14:tracePt t="20809" x="6478588" y="2298700"/>
          <p14:tracePt t="20817" x="6467475" y="2274888"/>
          <p14:tracePt t="20849" x="6467475" y="2263775"/>
          <p14:tracePt t="20881" x="6467475" y="2251075"/>
          <p14:tracePt t="20912" x="6454775" y="2239963"/>
          <p14:tracePt t="20920" x="6443663" y="2239963"/>
          <p14:tracePt t="20928" x="6430963" y="2239963"/>
          <p14:tracePt t="20935" x="6419850" y="2228850"/>
          <p14:tracePt t="20943" x="6407150" y="2216150"/>
          <p14:tracePt t="20951" x="6372225" y="2205038"/>
          <p14:tracePt t="20960" x="6337300" y="2192338"/>
          <p14:tracePt t="20967" x="6313488" y="2192338"/>
          <p14:tracePt t="20975" x="6289675" y="2192338"/>
          <p14:tracePt t="20983" x="6276975" y="2181225"/>
          <p14:tracePt t="20999" x="6265863" y="2168525"/>
          <p14:tracePt t="21023" x="6253163" y="2168525"/>
          <p14:tracePt t="21070" x="6242050" y="2168525"/>
          <p14:tracePt t="21086" x="6230938" y="2168525"/>
          <p14:tracePt t="21133" x="6218238" y="2168525"/>
          <p14:tracePt t="21142" x="6207125" y="2168525"/>
          <p14:tracePt t="21330" x="6183313" y="2144713"/>
          <p14:tracePt t="21339" x="6170613" y="2133600"/>
          <p14:tracePt t="21346" x="6170613" y="2120900"/>
          <p14:tracePt t="21354" x="6146800" y="2109788"/>
          <p14:tracePt t="21362" x="6122988" y="2097088"/>
          <p14:tracePt t="21370" x="6122988" y="2085975"/>
          <p14:tracePt t="21379" x="6099175" y="2062163"/>
          <p14:tracePt t="21385" x="6088063" y="2062163"/>
          <p14:tracePt t="21401" x="6076950" y="2051050"/>
          <p14:tracePt t="21410" x="6076950" y="2038350"/>
          <p14:tracePt t="21426" x="6064250" y="2027238"/>
          <p14:tracePt t="21433" x="6053138" y="2014538"/>
          <p14:tracePt t="21450" x="6053138" y="2003425"/>
          <p14:tracePt t="21464" x="6040438" y="1990725"/>
          <p14:tracePt t="21473" x="6029325" y="1979613"/>
          <p14:tracePt t="21496" x="6029325" y="1966913"/>
          <p14:tracePt t="21513" x="6029325" y="1955800"/>
          <p14:tracePt t="21530" x="6029325" y="1943100"/>
          <p14:tracePt t="21536" x="6016625" y="1931988"/>
          <p14:tracePt t="21543" x="6005513" y="1919288"/>
          <p14:tracePt t="21568" x="5992813" y="1908175"/>
          <p14:tracePt t="21576" x="5992813" y="1895475"/>
          <p14:tracePt t="21583" x="5981700" y="1895475"/>
          <p14:tracePt t="21599" x="5969000" y="1884363"/>
          <p14:tracePt t="21607" x="5969000" y="1873250"/>
          <p14:tracePt t="21614" x="5957888" y="1873250"/>
          <p14:tracePt t="21623" x="5945188" y="1860550"/>
          <p14:tracePt t="21827" x="5934075" y="1860550"/>
          <p14:tracePt t="22018" x="5934075" y="1849438"/>
          <p14:tracePt t="22025" x="5957888" y="1836738"/>
          <p14:tracePt t="22033" x="5969000" y="1825625"/>
          <p14:tracePt t="22041" x="5981700" y="1825625"/>
          <p14:tracePt t="22049" x="5992813" y="1825625"/>
          <p14:tracePt t="22058" x="6005513" y="1825625"/>
          <p14:tracePt t="22129" x="6016625" y="1825625"/>
          <p14:tracePt t="22136" x="6029325" y="1825625"/>
          <p14:tracePt t="22160" x="6040438" y="1812925"/>
          <p14:tracePt t="22167" x="6053138" y="1801813"/>
          <p14:tracePt t="22176" x="6064250" y="1801813"/>
          <p14:tracePt t="22215" x="6064250" y="1789113"/>
          <p14:tracePt t="22831" x="6088063" y="1778000"/>
          <p14:tracePt t="22841" x="6099175" y="1765300"/>
          <p14:tracePt t="22849" x="6122988" y="1754188"/>
          <p14:tracePt t="22854" x="6146800" y="1741488"/>
          <p14:tracePt t="22862" x="6159500" y="1741488"/>
          <p14:tracePt t="22964" x="6170613" y="1741488"/>
          <p14:tracePt t="22972" x="6194425" y="1730375"/>
          <p14:tracePt t="22981" x="6218238" y="1717675"/>
          <p14:tracePt t="22988" x="6242050" y="1706563"/>
          <p14:tracePt t="22997" x="6253163" y="1706563"/>
          <p14:tracePt t="23004" x="6265863" y="1695450"/>
          <p14:tracePt t="23487" x="6276975" y="1695450"/>
          <p14:tracePt t="23494" x="6289675" y="1695450"/>
          <p14:tracePt t="25050" x="6265863" y="1717675"/>
          <p14:tracePt t="25065" x="6253163" y="1717675"/>
          <p14:tracePt t="25128" x="6242050" y="1717675"/>
          <p14:tracePt t="25151" x="6230938" y="1741488"/>
          <p14:tracePt t="25160" x="6207125" y="1765300"/>
          <p14:tracePt t="25166" x="6183313" y="1765300"/>
          <p14:tracePt t="25182" x="6183313" y="1778000"/>
          <p14:tracePt t="25192" x="6159500" y="1801813"/>
          <p14:tracePt t="25199" x="6146800" y="1825625"/>
          <p14:tracePt t="25207" x="6135688" y="1836738"/>
          <p14:tracePt t="25214" x="6122988" y="1860550"/>
          <p14:tracePt t="25223" x="6111875" y="1884363"/>
          <p14:tracePt t="25230" x="6111875" y="1895475"/>
          <p14:tracePt t="25237" x="6099175" y="1919288"/>
          <p14:tracePt t="25246" x="6088063" y="1943100"/>
          <p14:tracePt t="25253" x="6076950" y="1955800"/>
          <p14:tracePt t="25261" x="6064250" y="1979613"/>
          <p14:tracePt t="25269" x="6064250" y="2003425"/>
          <p14:tracePt t="25277" x="6053138" y="2027238"/>
          <p14:tracePt t="25285" x="6040438" y="2051050"/>
          <p14:tracePt t="25294" x="6040438" y="2062163"/>
          <p14:tracePt t="25301" x="6029325" y="2073275"/>
          <p14:tracePt t="25310" x="6016625" y="2085975"/>
          <p14:tracePt t="25317" x="6016625" y="2109788"/>
          <p14:tracePt t="25326" x="5992813" y="2144713"/>
          <p14:tracePt t="25332" x="5992813" y="2157413"/>
          <p14:tracePt t="25341" x="5981700" y="2181225"/>
          <p14:tracePt t="25349" x="5981700" y="2216150"/>
          <p14:tracePt t="25365" x="5981700" y="2239963"/>
          <p14:tracePt t="25373" x="5969000" y="2263775"/>
          <p14:tracePt t="25389" x="5957888" y="2287588"/>
          <p14:tracePt t="25396" x="5945188" y="2298700"/>
          <p14:tracePt t="26281" x="5945188" y="2311400"/>
          <p14:tracePt t="26288" x="5945188" y="2322513"/>
          <p14:tracePt t="26295" x="5945188" y="2335213"/>
          <p14:tracePt t="26304" x="5945188" y="2359025"/>
          <p14:tracePt t="26311" x="5945188" y="2382838"/>
          <p14:tracePt t="26319" x="5945188" y="2405063"/>
          <p14:tracePt t="26328" x="5957888" y="2441575"/>
          <p14:tracePt t="26343" x="5957888" y="2465388"/>
          <p14:tracePt t="26351" x="5969000" y="2489200"/>
          <p14:tracePt t="26366" x="5969000" y="2500313"/>
          <p14:tracePt t="26374" x="5969000" y="2536825"/>
          <p14:tracePt t="26382" x="5981700" y="2547938"/>
          <p14:tracePt t="26392" x="5992813" y="2595563"/>
          <p14:tracePt t="26399" x="6016625" y="2630488"/>
          <p14:tracePt t="26408" x="6029325" y="2667000"/>
          <p14:tracePt t="26414" x="6053138" y="2690813"/>
          <p14:tracePt t="26423" x="6076950" y="2714625"/>
          <p14:tracePt t="26430" x="6088063" y="2738438"/>
          <p14:tracePt t="26439" x="6099175" y="2749550"/>
          <p14:tracePt t="26445" x="6111875" y="2749550"/>
          <p14:tracePt t="26453" x="6111875" y="2760663"/>
          <p14:tracePt t="26461" x="6122988" y="2773363"/>
          <p14:tracePt t="26589" x="6135688" y="2773363"/>
          <p14:tracePt t="26596" x="6170613" y="2760663"/>
          <p14:tracePt t="26604" x="6183313" y="2749550"/>
          <p14:tracePt t="26613" x="6194425" y="2738438"/>
          <p14:tracePt t="26620" x="6207125" y="2738438"/>
          <p14:tracePt t="26635" x="6207125" y="2725738"/>
          <p14:tracePt t="26660" x="6218238" y="2725738"/>
          <p14:tracePt t="26769" x="6230938" y="2690813"/>
          <p14:tracePt t="26777" x="6242050" y="2678113"/>
          <p14:tracePt t="26794" x="6253163" y="2667000"/>
          <p14:tracePt t="26809" x="6253163" y="2654300"/>
          <p14:tracePt t="26833" x="6265863" y="2643188"/>
          <p14:tracePt t="26864" x="6276975" y="2630488"/>
          <p14:tracePt t="26888" x="6276975" y="2619375"/>
          <p14:tracePt t="26896" x="6289675" y="2619375"/>
          <p14:tracePt t="26904" x="6300788" y="2606675"/>
          <p14:tracePt t="26911" x="6313488" y="2582863"/>
          <p14:tracePt t="26935" x="6324600" y="2582863"/>
          <p14:tracePt t="26944" x="6337300" y="2560638"/>
          <p14:tracePt t="26951" x="6348413" y="2547938"/>
          <p14:tracePt t="26967" x="6361113" y="2536825"/>
          <p14:tracePt t="26975" x="6372225" y="2524125"/>
          <p14:tracePt t="26991" x="6372225" y="2513013"/>
          <p14:tracePt t="27015" x="6372225" y="2500313"/>
          <p14:tracePt t="27039" x="6384925" y="2489200"/>
          <p14:tracePt t="27409" x="6396038" y="2489200"/>
          <p14:tracePt t="27418" x="6407150" y="2489200"/>
          <p14:tracePt t="27426" x="6419850" y="2489200"/>
          <p14:tracePt t="27432" x="6419850" y="2476500"/>
          <p14:tracePt t="29586" x="6407150" y="2489200"/>
          <p14:tracePt t="29592" x="6372225" y="2500313"/>
          <p14:tracePt t="29600" x="6348413" y="2513013"/>
          <p14:tracePt t="29609" x="6324600" y="2536825"/>
          <p14:tracePt t="29617" x="6300788" y="2547938"/>
          <p14:tracePt t="29625" x="6265863" y="2582863"/>
          <p14:tracePt t="29632" x="6218238" y="2606675"/>
          <p14:tracePt t="29641" x="6122988" y="2630488"/>
          <p14:tracePt t="29648" x="6064250" y="2667000"/>
          <p14:tracePt t="29657" x="5969000" y="2701925"/>
          <p14:tracePt t="29664" x="5899150" y="2749550"/>
          <p14:tracePt t="29671" x="5851525" y="2784475"/>
          <p14:tracePt t="29679" x="5768975" y="2832100"/>
          <p14:tracePt t="29687" x="5721350" y="2855913"/>
          <p14:tracePt t="29696" x="5626100" y="2892425"/>
          <p14:tracePt t="29703" x="5567363" y="2927350"/>
          <p14:tracePt t="29711" x="5472113" y="2962275"/>
          <p14:tracePt t="29719" x="5413375" y="2974975"/>
          <p14:tracePt t="29727" x="5341938" y="3022600"/>
          <p14:tracePt t="29735" x="5259388" y="3033713"/>
          <p14:tracePt t="29742" x="5176838" y="3046413"/>
          <p14:tracePt t="29750" x="5092700" y="3057525"/>
          <p14:tracePt t="29760" x="5010150" y="3092450"/>
          <p14:tracePt t="29766" x="4903788" y="3116263"/>
          <p14:tracePt t="29775" x="4821238" y="3152775"/>
          <p14:tracePt t="29782" x="4691063" y="3176588"/>
          <p14:tracePt t="29791" x="4595813" y="3211513"/>
          <p14:tracePt t="29799" x="4465638" y="3235325"/>
          <p14:tracePt t="29808" x="4370388" y="3235325"/>
          <p14:tracePt t="29813" x="4264025" y="3259138"/>
          <p14:tracePt t="29821" x="4121150" y="3270250"/>
          <p14:tracePt t="29829" x="4003675" y="3270250"/>
          <p14:tracePt t="29837" x="3908425" y="3282950"/>
          <p14:tracePt t="29847" x="3836988" y="3294063"/>
          <p14:tracePt t="29854" x="3754438" y="3317875"/>
          <p14:tracePt t="29861" x="3659188" y="3317875"/>
          <p14:tracePt t="29870" x="3600450" y="3317875"/>
          <p14:tracePt t="29877" x="3517900" y="3330575"/>
          <p14:tracePt t="29885" x="3398838" y="3341688"/>
          <p14:tracePt t="29893" x="3281363" y="3341688"/>
          <p14:tracePt t="29900" x="3079750" y="3378200"/>
          <p14:tracePt t="29908" x="2878138" y="3378200"/>
          <p14:tracePt t="29917" x="2700338" y="3389313"/>
          <p14:tracePt t="29925" x="2511425" y="3389313"/>
          <p14:tracePt t="29932" x="2333625" y="3389313"/>
          <p14:tracePt t="29941" x="2120900" y="3389313"/>
          <p14:tracePt t="29949" x="1978025" y="3389313"/>
          <p14:tracePt t="29958" x="1919288" y="3389313"/>
          <p14:tracePt t="29965" x="1882775" y="3389313"/>
          <p14:tracePt t="29974" x="1871663" y="3389313"/>
          <p14:tracePt t="29987" x="1871663" y="3378200"/>
          <p14:tracePt t="29996" x="1906588" y="3354388"/>
          <p14:tracePt t="30003" x="1989138" y="3294063"/>
          <p14:tracePt t="30011" x="2097088" y="3235325"/>
          <p14:tracePt t="30019" x="2238375" y="3140075"/>
          <p14:tracePt t="30028" x="2428875" y="3070225"/>
          <p14:tracePt t="30035" x="2605088" y="2986088"/>
          <p14:tracePt t="30043" x="2843213" y="2914650"/>
          <p14:tracePt t="30051" x="3079750" y="2844800"/>
          <p14:tracePt t="30059" x="3565525" y="2690813"/>
          <p14:tracePt t="30066" x="4168775" y="2547938"/>
          <p14:tracePt t="30074" x="4678363" y="2417763"/>
          <p14:tracePt t="30082" x="5199063" y="2322513"/>
          <p14:tracePt t="30092" x="5827713" y="2181225"/>
          <p14:tracePt t="30098" x="6265863" y="2085975"/>
          <p14:tracePt t="30108" x="6669088" y="1966913"/>
          <p14:tracePt t="30114" x="6940550" y="1908175"/>
          <p14:tracePt t="30123" x="7272338" y="1801813"/>
          <p14:tracePt t="30130" x="7426325" y="1765300"/>
          <p14:tracePt t="30137" x="7569200" y="1717675"/>
          <p14:tracePt t="30145" x="7639050" y="1695450"/>
          <p14:tracePt t="30153" x="7686675" y="1671638"/>
          <p14:tracePt t="30162" x="7758113" y="1658938"/>
          <p14:tracePt t="30170" x="7758113" y="1647825"/>
          <p14:tracePt t="30179" x="7770813" y="1647825"/>
          <p14:tracePt t="30344" x="7734300" y="1658938"/>
          <p14:tracePt t="30351" x="7723188" y="1658938"/>
          <p14:tracePt t="30359" x="7710488" y="1658938"/>
          <p14:tracePt t="30366" x="7710488" y="1671638"/>
          <p14:tracePt t="30375" x="7675563" y="1695450"/>
          <p14:tracePt t="30382" x="7651750" y="1706563"/>
          <p14:tracePt t="30390" x="7627938" y="1717675"/>
          <p14:tracePt t="30398" x="7616825" y="1717675"/>
          <p14:tracePt t="30408" x="7593013" y="1730375"/>
          <p14:tracePt t="30627" x="7545388" y="1754188"/>
          <p14:tracePt t="30636" x="7462838" y="1801813"/>
          <p14:tracePt t="30643" x="7378700" y="1836738"/>
          <p14:tracePt t="30651" x="7296150" y="1873250"/>
          <p14:tracePt t="30658" x="7165975" y="1919288"/>
          <p14:tracePt t="30666" x="7023100" y="1943100"/>
          <p14:tracePt t="30674" x="6823075" y="2003425"/>
          <p14:tracePt t="30682" x="6645275" y="2027238"/>
          <p14:tracePt t="30692" x="6467475" y="2062163"/>
          <p14:tracePt t="30699" x="6265863" y="2097088"/>
          <p14:tracePt t="30708" x="6076950" y="2097088"/>
          <p14:tracePt t="30714" x="5791200" y="2157413"/>
          <p14:tracePt t="30724" x="5602288" y="2216150"/>
          <p14:tracePt t="30730" x="5424488" y="2287588"/>
          <p14:tracePt t="30737" x="5081588" y="2370138"/>
          <p14:tracePt t="30745" x="4797425" y="2428875"/>
          <p14:tracePt t="30753" x="4418013" y="2500313"/>
          <p14:tracePt t="30761" x="4181475" y="2547938"/>
          <p14:tracePt t="30769" x="3979863" y="2582863"/>
          <p14:tracePt t="30778" x="3778250" y="2619375"/>
          <p14:tracePt t="30785" x="3541713" y="2690813"/>
          <p14:tracePt t="30793" x="3363913" y="2738438"/>
          <p14:tracePt t="30802" x="3244850" y="2784475"/>
          <p14:tracePt t="30808" x="3151188" y="2808288"/>
          <p14:tracePt t="30816" x="3032125" y="2855913"/>
          <p14:tracePt t="30824" x="2949575" y="2892425"/>
          <p14:tracePt t="30832" x="2878138" y="2914650"/>
          <p14:tracePt t="30841" x="2830513" y="2938463"/>
          <p14:tracePt t="30848" x="2782888" y="2962275"/>
          <p14:tracePt t="30858" x="2713038" y="2986088"/>
          <p14:tracePt t="30864" x="2665413" y="2998788"/>
          <p14:tracePt t="30874" x="2641600" y="3022600"/>
          <p14:tracePt t="30880" x="2593975" y="3033713"/>
          <p14:tracePt t="30887" x="2522538" y="3081338"/>
          <p14:tracePt t="30896" x="2451100" y="3105150"/>
          <p14:tracePt t="30903" x="2368550" y="3128963"/>
          <p14:tracePt t="30913" x="2320925" y="3152775"/>
          <p14:tracePt t="30920" x="2251075" y="3187700"/>
          <p14:tracePt t="30927" x="2203450" y="3200400"/>
          <p14:tracePt t="30935" x="2155825" y="3200400"/>
          <p14:tracePt t="30944" x="2097088" y="3235325"/>
          <p14:tracePt t="30951" x="2049463" y="3248025"/>
          <p14:tracePt t="30959" x="2012950" y="3259138"/>
          <p14:tracePt t="30966" x="1978025" y="3270250"/>
          <p14:tracePt t="30975" x="1966913" y="3270250"/>
          <p14:tracePt t="30982" x="1943100" y="3282950"/>
          <p14:tracePt t="30992" x="1906588" y="3294063"/>
          <p14:tracePt t="30998" x="1895475" y="3306763"/>
          <p14:tracePt t="31007" x="1858963" y="3317875"/>
          <p14:tracePt t="31014" x="1824038" y="3330575"/>
          <p14:tracePt t="31024" x="1789113" y="3341688"/>
          <p14:tracePt t="31031" x="1765300" y="3354388"/>
          <p14:tracePt t="31037" x="1752600" y="3354388"/>
          <p14:tracePt t="31046" x="1728788" y="3365500"/>
          <p14:tracePt t="31053" x="1717675" y="3365500"/>
          <p14:tracePt t="31062" x="1693863" y="3365500"/>
          <p14:tracePt t="31069" x="1681163" y="3378200"/>
          <p14:tracePt t="31077" x="1646238" y="3389313"/>
          <p14:tracePt t="31085" x="1622425" y="3389313"/>
          <p14:tracePt t="31093" x="1611313" y="3389313"/>
          <p14:tracePt t="31101" x="1587500" y="3402013"/>
          <p14:tracePt t="31109" x="1563688" y="3413125"/>
          <p14:tracePt t="31116" x="1550988" y="3413125"/>
          <p14:tracePt t="31125" x="1527175" y="3413125"/>
          <p14:tracePt t="31133" x="1516063" y="3413125"/>
          <p14:tracePt t="31141" x="1504950" y="3413125"/>
          <p14:tracePt t="31148" x="1492250" y="3425825"/>
          <p14:tracePt t="31290" x="1516063" y="3413125"/>
          <p14:tracePt t="31298" x="1516063" y="3402013"/>
          <p14:tracePt t="31307" x="1527175" y="3402013"/>
          <p14:tracePt t="31330" x="1539875" y="3402013"/>
          <p14:tracePt t="31337" x="1550988" y="3389313"/>
          <p14:tracePt t="31347" x="1563688" y="3389313"/>
          <p14:tracePt t="31354" x="1563688" y="3378200"/>
          <p14:tracePt t="31361" x="1574800" y="3378200"/>
          <p14:tracePt t="31370" x="1587500" y="3378200"/>
          <p14:tracePt t="31385" x="1598613" y="3365500"/>
          <p14:tracePt t="31393" x="1611313" y="3365500"/>
          <p14:tracePt t="31402" x="1622425" y="3354388"/>
          <p14:tracePt t="31408" x="1635125" y="3354388"/>
          <p14:tracePt t="31416" x="1693863" y="3354388"/>
          <p14:tracePt t="31424" x="1741488" y="3354388"/>
          <p14:tracePt t="31432" x="1800225" y="3354388"/>
          <p14:tracePt t="31441" x="1847850" y="3354388"/>
          <p14:tracePt t="31450" x="1895475" y="3354388"/>
          <p14:tracePt t="31458" x="1919288" y="3354388"/>
          <p14:tracePt t="31464" x="1943100" y="3354388"/>
          <p14:tracePt t="31473" x="1966913" y="3354388"/>
          <p14:tracePt t="31480" x="1978025" y="3354388"/>
          <p14:tracePt t="31487" x="2001838" y="3354388"/>
          <p14:tracePt t="31495" x="2012950" y="3354388"/>
          <p14:tracePt t="31503" x="2036763" y="3330575"/>
          <p14:tracePt t="31511" x="2060575" y="3330575"/>
          <p14:tracePt t="31519" x="2073275" y="3317875"/>
          <p14:tracePt t="31529" x="2108200" y="3306763"/>
          <p14:tracePt t="31536" x="2132013" y="3294063"/>
          <p14:tracePt t="31544" x="2143125" y="3282950"/>
          <p14:tracePt t="31552" x="2166938" y="3270250"/>
          <p14:tracePt t="31559" x="2190750" y="3235325"/>
          <p14:tracePt t="31566" x="2203450" y="3235325"/>
          <p14:tracePt t="31576" x="2214563" y="3224213"/>
          <p14:tracePt t="31582" x="2262188" y="3187700"/>
          <p14:tracePt t="31591" x="2297113" y="3163888"/>
          <p14:tracePt t="31599" x="2309813" y="3163888"/>
          <p14:tracePt t="31812" x="2320925" y="3187700"/>
          <p14:tracePt t="31819" x="2333625" y="3224213"/>
          <p14:tracePt t="31827" x="2368550" y="3259138"/>
          <p14:tracePt t="31835" x="2368550" y="3270250"/>
          <p14:tracePt t="31845" x="2416175" y="3317875"/>
          <p14:tracePt t="31851" x="2439988" y="3354388"/>
          <p14:tracePt t="31859" x="2498725" y="3402013"/>
          <p14:tracePt t="31867" x="2546350" y="3425825"/>
          <p14:tracePt t="31874" x="2582863" y="3425825"/>
          <p14:tracePt t="31882" x="2617788" y="3436938"/>
          <p14:tracePt t="31890" x="2665413" y="3448050"/>
          <p14:tracePt t="31898" x="2700338" y="3448050"/>
          <p14:tracePt t="31907" x="2736850" y="3448050"/>
          <p14:tracePt t="31915" x="2747963" y="3448050"/>
          <p14:tracePt t="31924" x="2782888" y="3448050"/>
          <p14:tracePt t="31929" x="2819400" y="3448050"/>
          <p14:tracePt t="31946" x="2843213" y="3448050"/>
          <p14:tracePt t="31953" x="2867025" y="3436938"/>
          <p14:tracePt t="31962" x="2890838" y="3425825"/>
          <p14:tracePt t="31969" x="2913063" y="3413125"/>
          <p14:tracePt t="31977" x="2925763" y="3413125"/>
          <p14:tracePt t="31985" x="2936875" y="3413125"/>
          <p14:tracePt t="31995" x="2949575" y="3402013"/>
          <p14:tracePt t="32008" x="2973388" y="3389313"/>
          <p14:tracePt t="32016" x="2973388" y="3378200"/>
          <p14:tracePt t="32033" x="2984500" y="3378200"/>
          <p14:tracePt t="32041" x="2997200" y="3365500"/>
          <p14:tracePt t="32057" x="3008313" y="3354388"/>
          <p14:tracePt t="32064" x="3032125" y="3330575"/>
          <p14:tracePt t="32073" x="3044825" y="3330575"/>
          <p14:tracePt t="32081" x="3044825" y="3317875"/>
          <p14:tracePt t="32087" x="3055938" y="3306763"/>
          <p14:tracePt t="32096" x="3079750" y="3294063"/>
          <p14:tracePt t="32111" x="3090863" y="3294063"/>
          <p14:tracePt t="32119" x="3090863" y="3282950"/>
          <p14:tracePt t="32144" x="3103563" y="3282950"/>
          <p14:tracePt t="32602" x="3090863" y="3282950"/>
          <p14:tracePt t="32609" x="3079750" y="3306763"/>
          <p14:tracePt t="32616" x="3067050" y="3317875"/>
          <p14:tracePt t="32632" x="3067050" y="3330575"/>
          <p14:tracePt t="32658" x="3067050" y="3341688"/>
          <p14:tracePt t="32674" x="3067050" y="3354388"/>
          <p14:tracePt t="32687" x="3067050" y="3378200"/>
          <p14:tracePt t="32696" x="3067050" y="3389313"/>
          <p14:tracePt t="32703" x="3067050" y="3413125"/>
          <p14:tracePt t="32713" x="3067050" y="3448050"/>
          <p14:tracePt t="32719" x="3067050" y="3471863"/>
          <p14:tracePt t="32728" x="3067050" y="3519488"/>
          <p14:tracePt t="32735" x="3090863" y="3556000"/>
          <p14:tracePt t="32743" x="3114675" y="3602038"/>
          <p14:tracePt t="32751" x="3151188" y="3638550"/>
          <p14:tracePt t="32759" x="3198813" y="3673475"/>
          <p14:tracePt t="32766" x="3257550" y="3709988"/>
          <p14:tracePt t="32774" x="3340100" y="3768725"/>
          <p14:tracePt t="32782" x="3482975" y="3851275"/>
          <p14:tracePt t="32790" x="3613150" y="3887788"/>
          <p14:tracePt t="32798" x="3767138" y="3935413"/>
          <p14:tracePt t="32808" x="3932238" y="3994150"/>
          <p14:tracePt t="32814" x="4110038" y="4052888"/>
          <p14:tracePt t="32823" x="4275138" y="4065588"/>
          <p14:tracePt t="32830" x="4418013" y="4065588"/>
          <p14:tracePt t="32839" x="4548188" y="4065588"/>
          <p14:tracePt t="32845" x="4702175" y="4065588"/>
          <p14:tracePt t="32853" x="4808538" y="4065588"/>
          <p14:tracePt t="32861" x="4891088" y="4029075"/>
          <p14:tracePt t="32869" x="4975225" y="4017963"/>
          <p14:tracePt t="32878" x="5068888" y="3970338"/>
          <p14:tracePt t="32885" x="5116513" y="3946525"/>
          <p14:tracePt t="32894" x="5153025" y="3922713"/>
          <p14:tracePt t="32901" x="5176838" y="3911600"/>
          <p14:tracePt t="32909" x="5211763" y="3875088"/>
          <p14:tracePt t="32919" x="5246688" y="3851275"/>
          <p14:tracePt t="32925" x="5283200" y="3840163"/>
          <p14:tracePt t="32932" x="5318125" y="3803650"/>
          <p14:tracePt t="32942" x="5341938" y="3779838"/>
          <p14:tracePt t="32948" x="5400675" y="3744913"/>
          <p14:tracePt t="32957" x="5437188" y="3709988"/>
          <p14:tracePt t="32964" x="5448300" y="3686175"/>
          <p14:tracePt t="32974" x="5484813" y="3673475"/>
          <p14:tracePt t="32980" x="5507038" y="3649663"/>
          <p14:tracePt t="32989" x="5530850" y="3614738"/>
          <p14:tracePt t="32996" x="5543550" y="3579813"/>
          <p14:tracePt t="33004" x="5554663" y="3567113"/>
          <p14:tracePt t="33012" x="5554663" y="3532188"/>
          <p14:tracePt t="33019" x="5554663" y="3484563"/>
          <p14:tracePt t="33029" x="5507038" y="3402013"/>
          <p14:tracePt t="33035" x="5400675" y="3330575"/>
          <p14:tracePt t="33044" x="5294313" y="3282950"/>
          <p14:tracePt t="33051" x="5187950" y="3224213"/>
          <p14:tracePt t="33059" x="5057775" y="3152775"/>
          <p14:tracePt t="33067" x="4975225" y="3092450"/>
          <p14:tracePt t="33076" x="4808538" y="3033713"/>
          <p14:tracePt t="33083" x="4678363" y="2974975"/>
          <p14:tracePt t="33091" x="4537075" y="2927350"/>
          <p14:tracePt t="33099" x="4394200" y="2879725"/>
          <p14:tracePt t="33107" x="4229100" y="2808288"/>
          <p14:tracePt t="33114" x="4110038" y="2784475"/>
          <p14:tracePt t="33124" x="3967163" y="2749550"/>
          <p14:tracePt t="33130" x="3873500" y="2749550"/>
          <p14:tracePt t="33139" x="3790950" y="2738438"/>
          <p14:tracePt t="33147" x="3683000" y="2738438"/>
          <p14:tracePt t="33154" x="3659188" y="2738438"/>
          <p14:tracePt t="33163" x="3636963" y="2738438"/>
          <p14:tracePt t="33170" x="3624263" y="2738438"/>
          <p14:tracePt t="33186" x="3613150" y="2760663"/>
          <p14:tracePt t="33194" x="3600450" y="2760663"/>
          <p14:tracePt t="33201" x="3589338" y="2784475"/>
          <p14:tracePt t="33209" x="3576638" y="2808288"/>
          <p14:tracePt t="33217" x="3565525" y="2832100"/>
          <p14:tracePt t="33225" x="3552825" y="2903538"/>
          <p14:tracePt t="33234" x="3552825" y="2938463"/>
          <p14:tracePt t="33241" x="3529013" y="3009900"/>
          <p14:tracePt t="33249" x="3529013" y="3070225"/>
          <p14:tracePt t="33257" x="3529013" y="3128963"/>
          <p14:tracePt t="33265" x="3529013" y="3176588"/>
          <p14:tracePt t="33275" x="3529013" y="3235325"/>
          <p14:tracePt t="33383" x="3541713" y="3235325"/>
          <p14:tracePt t="33391" x="3565525" y="3224213"/>
          <p14:tracePt t="33399" x="3589338" y="3200400"/>
          <p14:tracePt t="33408" x="3613150" y="3187700"/>
          <p14:tracePt t="33415" x="3636963" y="3176588"/>
          <p14:tracePt t="33424" x="3659188" y="3163888"/>
          <p14:tracePt t="33431" x="3683000" y="3128963"/>
          <p14:tracePt t="33439" x="3706813" y="3105150"/>
          <p14:tracePt t="33447" x="3730625" y="3092450"/>
          <p14:tracePt t="33455" x="3743325" y="3081338"/>
          <p14:tracePt t="33462" x="3767138" y="3057525"/>
          <p14:tracePt t="33470" x="3790950" y="3046413"/>
          <p14:tracePt t="33478" x="3813175" y="3033713"/>
          <p14:tracePt t="33486" x="3825875" y="3009900"/>
          <p14:tracePt t="33495" x="3849688" y="2998788"/>
          <p14:tracePt t="33501" x="3860800" y="2998788"/>
          <p14:tracePt t="33510" x="3873500" y="2974975"/>
          <p14:tracePt t="33517" x="3897313" y="2962275"/>
          <p14:tracePt t="33526" x="3921125" y="2962275"/>
          <p14:tracePt t="33542" x="3932238" y="2951163"/>
          <p14:tracePt t="33549" x="3944938" y="2951163"/>
          <p14:tracePt t="33558" x="3990975" y="2938463"/>
          <p14:tracePt t="33565" x="4027488" y="2927350"/>
          <p14:tracePt t="33573" x="4075113" y="2914650"/>
          <p14:tracePt t="33580" x="4086225" y="2914650"/>
          <p14:tracePt t="33589" x="4133850" y="2914650"/>
          <p14:tracePt t="33597" x="4157663" y="2914650"/>
          <p14:tracePt t="33604" x="4168775" y="2914650"/>
          <p14:tracePt t="33612" x="4205288" y="2914650"/>
          <p14:tracePt t="33620" x="4229100" y="2914650"/>
          <p14:tracePt t="33629" x="4240213" y="2914650"/>
          <p14:tracePt t="33636" x="4252913" y="2914650"/>
          <p14:tracePt t="33643" x="4287838" y="2938463"/>
          <p14:tracePt t="33659" x="4298950" y="2951163"/>
          <p14:tracePt t="33667" x="4322763" y="2974975"/>
          <p14:tracePt t="33676" x="4383088" y="3033713"/>
          <p14:tracePt t="33683" x="4406900" y="3081338"/>
          <p14:tracePt t="33691" x="4429125" y="3128963"/>
          <p14:tracePt t="33699" x="4452938" y="3163888"/>
          <p14:tracePt t="33708" x="4465638" y="3200400"/>
          <p14:tracePt t="33714" x="4465638" y="3211513"/>
          <p14:tracePt t="33724" x="4465638" y="3248025"/>
          <p14:tracePt t="33730" x="4465638" y="3282950"/>
          <p14:tracePt t="33739" x="4465638" y="3317875"/>
          <p14:tracePt t="33746" x="4465638" y="3365500"/>
          <p14:tracePt t="33754" x="4452938" y="3389313"/>
          <p14:tracePt t="33764" x="4429125" y="3425825"/>
          <p14:tracePt t="33770" x="4406900" y="3448050"/>
          <p14:tracePt t="33779" x="4383088" y="3471863"/>
          <p14:tracePt t="33786" x="4346575" y="3508375"/>
          <p14:tracePt t="33793" x="4311650" y="3532188"/>
          <p14:tracePt t="33801" x="4275138" y="3556000"/>
          <p14:tracePt t="33809" x="4240213" y="3579813"/>
          <p14:tracePt t="33817" x="4205288" y="3602038"/>
          <p14:tracePt t="33825" x="4181475" y="3614738"/>
          <p14:tracePt t="33833" x="4157663" y="3614738"/>
          <p14:tracePt t="33841" x="4121150" y="3614738"/>
          <p14:tracePt t="33857" x="4098925" y="3614738"/>
          <p14:tracePt t="33865" x="4086225" y="3614738"/>
          <p14:tracePt t="33873" x="4062413" y="3590925"/>
          <p14:tracePt t="33880" x="4038600" y="3567113"/>
          <p14:tracePt t="33889" x="4014788" y="3556000"/>
          <p14:tracePt t="33896" x="3979863" y="3519488"/>
          <p14:tracePt t="33905" x="3956050" y="3495675"/>
          <p14:tracePt t="33913" x="3921125" y="3460750"/>
          <p14:tracePt t="33920" x="3908425" y="3460750"/>
          <p14:tracePt t="33928" x="3884613" y="3436938"/>
          <p14:tracePt t="33936" x="3873500" y="3425825"/>
          <p14:tracePt t="33943" x="3860800" y="3413125"/>
          <p14:tracePt t="33951" x="3849688" y="3402013"/>
          <p14:tracePt t="33975" x="3849688" y="3389313"/>
          <p14:tracePt t="33983" x="3849688" y="3378200"/>
          <p14:tracePt t="33991" x="3849688" y="3354388"/>
          <p14:tracePt t="34000" x="3873500" y="3330575"/>
          <p14:tracePt t="34008" x="3897313" y="3306763"/>
          <p14:tracePt t="34015" x="3921125" y="3270250"/>
          <p14:tracePt t="34024" x="3932238" y="3270250"/>
          <p14:tracePt t="34030" x="3967163" y="3248025"/>
          <p14:tracePt t="34039" x="3979863" y="3224213"/>
          <p14:tracePt t="34046" x="4003675" y="3211513"/>
          <p14:tracePt t="34054" x="4027488" y="3187700"/>
          <p14:tracePt t="34063" x="4038600" y="3187700"/>
          <p14:tracePt t="34070" x="4038600" y="3176588"/>
          <p14:tracePt t="34079" x="4051300" y="3176588"/>
          <p14:tracePt t="34087" x="4075113" y="3163888"/>
          <p14:tracePt t="34102" x="4086225" y="3163888"/>
          <p14:tracePt t="34110" x="4098925" y="3152775"/>
          <p14:tracePt t="34126" x="4098925" y="3140075"/>
          <p14:tracePt t="34142" x="4110038" y="3140075"/>
          <p14:tracePt t="34196" x="4110038" y="3163888"/>
          <p14:tracePt t="34205" x="4121150" y="3176588"/>
          <p14:tracePt t="34215" x="4133850" y="3211513"/>
          <p14:tracePt t="34220" x="4133850" y="3235325"/>
          <p14:tracePt t="34228" x="4133850" y="3248025"/>
          <p14:tracePt t="34236" x="4133850" y="3259138"/>
          <p14:tracePt t="34244" x="4133850" y="3270250"/>
          <p14:tracePt t="34251" x="4133850" y="3282950"/>
          <p14:tracePt t="34267" x="4121150" y="3294063"/>
          <p14:tracePt t="34284" x="4110038" y="3306763"/>
          <p14:tracePt t="34292" x="4098925" y="3306763"/>
          <p14:tracePt t="34299" x="4086225" y="3306763"/>
          <p14:tracePt t="34308" x="4086225" y="3317875"/>
          <p14:tracePt t="40951" x="4181475" y="3294063"/>
          <p14:tracePt t="40954" x="4370388" y="3259138"/>
          <p14:tracePt t="40962" x="4654550" y="3224213"/>
          <p14:tracePt t="40970" x="4845050" y="3224213"/>
          <p14:tracePt t="40978" x="5022850" y="3211513"/>
          <p14:tracePt t="40986" x="5164138" y="3211513"/>
          <p14:tracePt t="40994" x="5307013" y="3211513"/>
          <p14:tracePt t="41002" x="5437188" y="3211513"/>
          <p14:tracePt t="41010" x="5519738" y="3211513"/>
          <p14:tracePt t="41017" x="5626100" y="3224213"/>
          <p14:tracePt t="41025" x="5791200" y="3248025"/>
          <p14:tracePt t="41033" x="5969000" y="3259138"/>
          <p14:tracePt t="41041" x="6135688" y="3259138"/>
          <p14:tracePt t="41049" x="6361113" y="3259138"/>
          <p14:tracePt t="41058" x="6515100" y="3235325"/>
          <p14:tracePt t="41065" x="6692900" y="3200400"/>
          <p14:tracePt t="41074" x="6834188" y="3176588"/>
          <p14:tracePt t="41081" x="6964363" y="3128963"/>
          <p14:tracePt t="41091" x="7046913" y="3116263"/>
          <p14:tracePt t="41096" x="7094538" y="3105150"/>
          <p14:tracePt t="41104" x="7107238" y="3092450"/>
          <p14:tracePt t="41113" x="7131050" y="3081338"/>
          <p14:tracePt t="41120" x="7165975" y="3070225"/>
          <p14:tracePt t="41128" x="7189788" y="3046413"/>
          <p14:tracePt t="41136" x="7237413" y="3022600"/>
          <p14:tracePt t="41144" x="7285038" y="2998788"/>
          <p14:tracePt t="41153" x="7331075" y="2962275"/>
          <p14:tracePt t="41161" x="7402513" y="2914650"/>
          <p14:tracePt t="41167" x="7473950" y="2879725"/>
          <p14:tracePt t="41175" x="7521575" y="2844800"/>
          <p14:tracePt t="41183" x="7556500" y="2808288"/>
          <p14:tracePt t="41192" x="7569200" y="2784475"/>
          <p14:tracePt t="41199" x="7569200" y="2773363"/>
          <p14:tracePt t="41208" x="7569200" y="2749550"/>
          <p14:tracePt t="41215" x="7569200" y="2725738"/>
          <p14:tracePt t="41224" x="7569200" y="2714625"/>
          <p14:tracePt t="41232" x="7569200" y="2678113"/>
          <p14:tracePt t="41240" x="7569200" y="2630488"/>
          <p14:tracePt t="41246" x="7569200" y="2606675"/>
          <p14:tracePt t="41256" x="7580313" y="2571750"/>
          <p14:tracePt t="41262" x="7580313" y="2547938"/>
          <p14:tracePt t="41270" x="7580313" y="2513013"/>
          <p14:tracePt t="41279" x="7580313" y="2476500"/>
          <p14:tracePt t="41287" x="7580313" y="2452688"/>
          <p14:tracePt t="41295" x="7580313" y="2428875"/>
          <p14:tracePt t="41302" x="7580313" y="2405063"/>
          <p14:tracePt t="41311" x="7569200" y="2359025"/>
          <p14:tracePt t="41319" x="7545388" y="2322513"/>
          <p14:tracePt t="41325" x="7532688" y="2311400"/>
          <p14:tracePt t="41333" x="7508875" y="2263775"/>
          <p14:tracePt t="41342" x="7485063" y="2251075"/>
          <p14:tracePt t="41349" x="7462838" y="2216150"/>
          <p14:tracePt t="41357" x="7439025" y="2181225"/>
          <p14:tracePt t="41365" x="7415213" y="2157413"/>
          <p14:tracePt t="41374" x="7378700" y="2120900"/>
          <p14:tracePt t="41382" x="7354888" y="2109788"/>
          <p14:tracePt t="41390" x="7319963" y="2085975"/>
          <p14:tracePt t="41396" x="7308850" y="2062163"/>
          <p14:tracePt t="41405" x="7272338" y="2027238"/>
          <p14:tracePt t="41412" x="7272338" y="1990725"/>
          <p14:tracePt t="41420" x="7261225" y="1979613"/>
          <p14:tracePt t="41429" x="7237413" y="1943100"/>
          <p14:tracePt t="41436" x="7224713" y="1919288"/>
          <p14:tracePt t="41444" x="7213600" y="1908175"/>
          <p14:tracePt t="41452" x="7200900" y="1873250"/>
          <p14:tracePt t="41461" x="7189788" y="1860550"/>
          <p14:tracePt t="41467" x="7177088" y="1836738"/>
          <p14:tracePt t="41475" x="7154863" y="1836738"/>
          <p14:tracePt t="41483" x="7142163" y="1812925"/>
          <p14:tracePt t="41492" x="7107238" y="1801813"/>
          <p14:tracePt t="41499" x="7083425" y="1789113"/>
          <p14:tracePt t="41507" x="7035800" y="1778000"/>
          <p14:tracePt t="41515" x="6988175" y="1765300"/>
          <p14:tracePt t="41523" x="6953250" y="1754188"/>
          <p14:tracePt t="41531" x="6905625" y="1754188"/>
          <p14:tracePt t="41542" x="6858000" y="1741488"/>
          <p14:tracePt t="41546" x="6823075" y="1730375"/>
          <p14:tracePt t="41555" x="6810375" y="1730375"/>
          <p14:tracePt t="41562" x="6775450" y="1717675"/>
          <p14:tracePt t="41570" x="6751638" y="1706563"/>
          <p14:tracePt t="41578" x="6738938" y="1706563"/>
          <p14:tracePt t="41594" x="6727825" y="1706563"/>
          <p14:tracePt t="41609" x="6715125" y="1706563"/>
          <p14:tracePt t="41617" x="6704013" y="1706563"/>
          <p14:tracePt t="41626" x="6692900" y="1706563"/>
          <p14:tracePt t="41633" x="6680200" y="1706563"/>
          <p14:tracePt t="41641" x="6669088" y="1706563"/>
          <p14:tracePt t="41649" x="6656388" y="1717675"/>
          <p14:tracePt t="41657" x="6645275" y="1717675"/>
          <p14:tracePt t="41665" x="6645275" y="1730375"/>
          <p14:tracePt t="41674" x="6632575" y="1730375"/>
          <p14:tracePt t="41767" x="6645275" y="1706563"/>
          <p14:tracePt t="41775" x="6680200" y="1695450"/>
          <p14:tracePt t="41783" x="6704013" y="1671638"/>
          <p14:tracePt t="41791" x="6738938" y="1647825"/>
          <p14:tracePt t="41799" x="6762750" y="1624013"/>
          <p14:tracePt t="41808" x="6775450" y="1611313"/>
          <p14:tracePt t="41815" x="6810375" y="1600200"/>
          <p14:tracePt t="41830" x="6823075" y="1587500"/>
          <p14:tracePt t="41862" x="6834188" y="1587500"/>
          <p14:tracePt t="41870" x="6846888" y="1600200"/>
          <p14:tracePt t="41878" x="6846888" y="1647825"/>
          <p14:tracePt t="41886" x="6858000" y="1730375"/>
          <p14:tracePt t="41895" x="6869113" y="1754188"/>
          <p14:tracePt t="41902" x="6892925" y="1836738"/>
          <p14:tracePt t="41911" x="6916738" y="1919288"/>
          <p14:tracePt t="41917" x="6929438" y="1990725"/>
          <p14:tracePt t="41925" x="6940550" y="2085975"/>
          <p14:tracePt t="41934" x="6940550" y="2133600"/>
          <p14:tracePt t="41941" x="6940550" y="2168525"/>
          <p14:tracePt t="41949" x="6940550" y="2181225"/>
          <p14:tracePt t="41958" x="6940550" y="2192338"/>
          <p14:tracePt t="41965" x="6929438" y="2216150"/>
          <p14:tracePt t="41974" x="6905625" y="2216150"/>
          <p14:tracePt t="41980" x="6892925" y="2216150"/>
          <p14:tracePt t="41990" x="6869113" y="2228850"/>
          <p14:tracePt t="41996" x="6846888" y="2228850"/>
          <p14:tracePt t="42005" x="6786563" y="2228850"/>
          <p14:tracePt t="42012" x="6751638" y="2228850"/>
          <p14:tracePt t="42020" x="6715125" y="2205038"/>
          <p14:tracePt t="42028" x="6669088" y="2205038"/>
          <p14:tracePt t="42036" x="6621463" y="2192338"/>
          <p14:tracePt t="42046" x="6584950" y="2168525"/>
          <p14:tracePt t="42052" x="6526213" y="2120900"/>
          <p14:tracePt t="42059" x="6478588" y="2097088"/>
          <p14:tracePt t="42067" x="6454775" y="2085975"/>
          <p14:tracePt t="42076" x="6419850" y="2051050"/>
          <p14:tracePt t="42083" x="6407150" y="2027238"/>
          <p14:tracePt t="42092" x="6384925" y="2003425"/>
          <p14:tracePt t="42099" x="6372225" y="1979613"/>
          <p14:tracePt t="42115" x="6372225" y="1966913"/>
          <p14:tracePt t="42123" x="6361113" y="1966913"/>
          <p14:tracePt t="42131" x="6361113" y="1955800"/>
          <p14:tracePt t="42140" x="6361113" y="1943100"/>
          <p14:tracePt t="42155" x="6361113" y="1919288"/>
          <p14:tracePt t="42170" x="6372225" y="1919288"/>
          <p14:tracePt t="42178" x="6372225" y="1908175"/>
          <p14:tracePt t="42186" x="6407150" y="1884363"/>
          <p14:tracePt t="42194" x="6430963" y="1860550"/>
          <p14:tracePt t="42209" x="6454775" y="1836738"/>
          <p14:tracePt t="42217" x="6478588" y="1825625"/>
          <p14:tracePt t="42226" x="6491288" y="1812925"/>
          <p14:tracePt t="42233" x="6538913" y="1801813"/>
          <p14:tracePt t="42241" x="6573838" y="1801813"/>
          <p14:tracePt t="42249" x="6608763" y="1789113"/>
          <p14:tracePt t="42258" x="6645275" y="1789113"/>
          <p14:tracePt t="42291" x="6645275" y="1812925"/>
          <p14:tracePt t="42305" x="6645275" y="1849438"/>
          <p14:tracePt t="42312" x="6621463" y="1873250"/>
          <p14:tracePt t="42320" x="6608763" y="1873250"/>
          <p14:tracePt t="42329" x="6584950" y="1884363"/>
          <p14:tracePt t="42336" x="6573838" y="1895475"/>
          <p14:tracePt t="42344" x="6550025" y="1908175"/>
          <p14:tracePt t="42353" x="6515100" y="1931988"/>
          <p14:tracePt t="42359" x="6478588" y="1943100"/>
          <p14:tracePt t="42367" x="6430963" y="1943100"/>
          <p14:tracePt t="42375" x="6419850" y="1955800"/>
          <p14:tracePt t="42383" x="6384925" y="1955800"/>
          <p14:tracePt t="42391" x="6384925" y="1966913"/>
          <p14:tracePt t="42408" x="6372225" y="1966913"/>
          <p14:tracePt t="42416" x="6372225" y="1955800"/>
          <p14:tracePt t="42424" x="6372225" y="1908175"/>
          <p14:tracePt t="42430" x="6372225" y="1884363"/>
          <p14:tracePt t="42440" x="6372225" y="1849438"/>
          <p14:tracePt t="42446" x="6372225" y="1801813"/>
          <p14:tracePt t="42454" x="6372225" y="1765300"/>
          <p14:tracePt t="42462" x="6384925" y="1741488"/>
          <p14:tracePt t="42470" x="6396038" y="1706563"/>
          <p14:tracePt t="42479" x="6419850" y="1671638"/>
          <p14:tracePt t="42486" x="6443663" y="1647825"/>
          <p14:tracePt t="42494" x="6478588" y="1635125"/>
          <p14:tracePt t="42501" x="6538913" y="1611313"/>
          <p14:tracePt t="42509" x="6597650" y="1587500"/>
          <p14:tracePt t="42518" x="6704013" y="1576388"/>
          <p14:tracePt t="42525" x="6762750" y="1576388"/>
          <p14:tracePt t="42533" x="6858000" y="1576388"/>
          <p14:tracePt t="42541" x="6929438" y="1563688"/>
          <p14:tracePt t="42549" x="6988175" y="1563688"/>
          <p14:tracePt t="42558" x="7035800" y="1563688"/>
          <p14:tracePt t="42565" x="7083425" y="1563688"/>
          <p14:tracePt t="42574" x="7131050" y="1587500"/>
          <p14:tracePt t="42580" x="7154863" y="1587500"/>
          <p14:tracePt t="42590" x="7165975" y="1600200"/>
          <p14:tracePt t="42612" x="7165975" y="1611313"/>
          <p14:tracePt t="42620" x="7165975" y="1624013"/>
          <p14:tracePt t="42629" x="7165975" y="1635125"/>
          <p14:tracePt t="42636" x="7165975" y="1658938"/>
          <p14:tracePt t="42657" x="7154863" y="1695450"/>
          <p14:tracePt t="42660" x="7131050" y="1730375"/>
          <p14:tracePt t="42667" x="7131050" y="1754188"/>
          <p14:tracePt t="42676" x="7107238" y="1789113"/>
          <p14:tracePt t="42683" x="7094538" y="1812925"/>
          <p14:tracePt t="42692" x="7083425" y="1849438"/>
          <p14:tracePt t="42699" x="7070725" y="1860550"/>
          <p14:tracePt t="42708" x="7070725" y="1873250"/>
          <p14:tracePt t="42716" x="7046913" y="1895475"/>
          <p14:tracePt t="42724" x="7035800" y="1895475"/>
          <p14:tracePt t="42731" x="7023100" y="1895475"/>
          <p14:tracePt t="42740" x="7011988" y="1908175"/>
          <p14:tracePt t="42746" x="7000875" y="1908175"/>
          <p14:tracePt t="42754" x="6988175" y="1919288"/>
          <p14:tracePt t="42764" x="6977063" y="1919288"/>
          <p14:tracePt t="42770" x="6953250" y="1931988"/>
          <p14:tracePt t="42786" x="6940550" y="1931988"/>
          <p14:tracePt t="42793" x="6929438" y="1931988"/>
          <p14:tracePt t="44728" x="6892925" y="1943100"/>
          <p14:tracePt t="44734" x="6823075" y="1966913"/>
          <p14:tracePt t="44742" x="6715125" y="2014538"/>
          <p14:tracePt t="44750" x="6584950" y="2051050"/>
          <p14:tracePt t="44759" x="6502400" y="2051050"/>
          <p14:tracePt t="44765" x="6419850" y="2062163"/>
          <p14:tracePt t="44773" x="6361113" y="2073275"/>
          <p14:tracePt t="44781" x="6313488" y="2073275"/>
          <p14:tracePt t="44798" x="6300788" y="2073275"/>
          <p14:tracePt t="44822" x="6276975" y="2073275"/>
          <p14:tracePt t="44829" x="6265863" y="2085975"/>
          <p14:tracePt t="44837" x="6230938" y="2109788"/>
          <p14:tracePt t="44845" x="6170613" y="2133600"/>
          <p14:tracePt t="44852" x="6076950" y="2157413"/>
          <p14:tracePt t="44860" x="5981700" y="2181225"/>
          <p14:tracePt t="44868" x="5875338" y="2181225"/>
          <p14:tracePt t="44876" x="5756275" y="2192338"/>
          <p14:tracePt t="44884" x="5638800" y="2205038"/>
          <p14:tracePt t="44892" x="5484813" y="2205038"/>
          <p14:tracePt t="44900" x="5318125" y="2205038"/>
          <p14:tracePt t="44907" x="5176838" y="2239963"/>
          <p14:tracePt t="44915" x="4986338" y="2239963"/>
          <p14:tracePt t="44923" x="4749800" y="2239963"/>
          <p14:tracePt t="44932" x="4441825" y="2274888"/>
          <p14:tracePt t="44939" x="4110038" y="2298700"/>
          <p14:tracePt t="44947" x="3767138" y="2346325"/>
          <p14:tracePt t="44957" x="3505200" y="2382838"/>
          <p14:tracePt t="44963" x="3281363" y="2393950"/>
          <p14:tracePt t="44972" x="3127375" y="2405063"/>
          <p14:tracePt t="44979" x="2973388" y="2428875"/>
          <p14:tracePt t="44987" x="2843213" y="2452688"/>
          <p14:tracePt t="44994" x="2747963" y="2476500"/>
          <p14:tracePt t="45002" x="2652713" y="2500313"/>
          <p14:tracePt t="45010" x="2522538" y="2513013"/>
          <p14:tracePt t="45018" x="2416175" y="2547938"/>
          <p14:tracePt t="45027" x="2333625" y="2560638"/>
          <p14:tracePt t="45034" x="2251075" y="2582863"/>
          <p14:tracePt t="45043" x="2166938" y="2606675"/>
          <p14:tracePt t="45050" x="2073275" y="2643188"/>
          <p14:tracePt t="45058" x="2012950" y="2678113"/>
          <p14:tracePt t="45065" x="1978025" y="2678113"/>
          <p14:tracePt t="45073" x="1954213" y="2690813"/>
          <p14:tracePt t="45081" x="1943100" y="2701925"/>
          <p14:tracePt t="45091" x="1943100" y="2714625"/>
          <p14:tracePt t="45097" x="1919288" y="2725738"/>
          <p14:tracePt t="45107" x="1906588" y="2725738"/>
          <p14:tracePt t="45113" x="1895475" y="2738438"/>
          <p14:tracePt t="45121" x="1871663" y="2738438"/>
          <p14:tracePt t="45129" x="1847850" y="2760663"/>
          <p14:tracePt t="45138" x="1835150" y="2773363"/>
          <p14:tracePt t="45145" x="1824038" y="2773363"/>
          <p14:tracePt t="45153" x="1812925" y="2773363"/>
          <p14:tracePt t="45217" x="1847850" y="2760663"/>
          <p14:tracePt t="45223" x="1919288" y="2701925"/>
          <p14:tracePt t="45231" x="2001838" y="2643188"/>
          <p14:tracePt t="45240" x="2073275" y="2606675"/>
          <p14:tracePt t="45247" x="2143125" y="2560638"/>
          <p14:tracePt t="45257" x="2251075" y="2513013"/>
          <p14:tracePt t="45264" x="2333625" y="2452688"/>
          <p14:tracePt t="45271" x="2428875" y="2428875"/>
          <p14:tracePt t="45279" x="2522538" y="2393950"/>
          <p14:tracePt t="45287" x="2605088" y="2382838"/>
          <p14:tracePt t="45295" x="2689225" y="2370138"/>
          <p14:tracePt t="45304" x="2736850" y="2370138"/>
          <p14:tracePt t="45312" x="2782888" y="2370138"/>
          <p14:tracePt t="45319" x="2843213" y="2370138"/>
          <p14:tracePt t="45326" x="2890838" y="2370138"/>
          <p14:tracePt t="45334" x="2936875" y="2393950"/>
          <p14:tracePt t="45343" x="2984500" y="2405063"/>
          <p14:tracePt t="45350" x="3032125" y="2428875"/>
          <p14:tracePt t="45359" x="3103563" y="2476500"/>
          <p14:tracePt t="45366" x="3151188" y="2489200"/>
          <p14:tracePt t="45374" x="3209925" y="2524125"/>
          <p14:tracePt t="45382" x="3281363" y="2571750"/>
          <p14:tracePt t="45389" x="3352800" y="2595563"/>
          <p14:tracePt t="45398" x="3398838" y="2630488"/>
          <p14:tracePt t="45406" x="3435350" y="2654300"/>
          <p14:tracePt t="45413" x="3470275" y="2690813"/>
          <p14:tracePt t="45424" x="3505200" y="2714625"/>
          <p14:tracePt t="45429" x="3517900" y="2725738"/>
          <p14:tracePt t="45438" x="3541713" y="2738438"/>
          <p14:tracePt t="45448" x="3565525" y="2749550"/>
          <p14:tracePt t="45454" x="3576638" y="2773363"/>
          <p14:tracePt t="45462" x="3613150" y="2784475"/>
          <p14:tracePt t="45485" x="3613150" y="2797175"/>
          <p14:tracePt t="45501" x="3624263" y="2797175"/>
          <p14:tracePt t="45620" x="3636963" y="2797175"/>
          <p14:tracePt t="45627" x="3659188" y="2797175"/>
          <p14:tracePt t="45635" x="3683000" y="2784475"/>
          <p14:tracePt t="45642" x="3695700" y="2784475"/>
          <p14:tracePt t="45658" x="3706813" y="2784475"/>
          <p14:tracePt t="45675" x="3719513" y="2784475"/>
          <p14:tracePt t="45698" x="3730625" y="2784475"/>
          <p14:tracePt t="45706" x="3754438" y="2784475"/>
          <p14:tracePt t="45723" x="3778250" y="2784475"/>
          <p14:tracePt t="45729" x="3790950" y="2784475"/>
          <p14:tracePt t="46005" x="3790950" y="2773363"/>
          <p14:tracePt t="46013" x="3836988" y="2760663"/>
          <p14:tracePt t="46023" x="3990975" y="2784475"/>
          <p14:tracePt t="46029" x="4205288" y="2855913"/>
          <p14:tracePt t="46037" x="4476750" y="2938463"/>
          <p14:tracePt t="46046" x="4975225" y="3116263"/>
          <p14:tracePt t="46054" x="5365750" y="3211513"/>
          <p14:tracePt t="46062" x="5815013" y="3330575"/>
          <p14:tracePt t="46069" x="6242050" y="3402013"/>
          <p14:tracePt t="46076" x="6751638" y="3508375"/>
          <p14:tracePt t="46084" x="7213600" y="3556000"/>
          <p14:tracePt t="46092" x="7710488" y="3602038"/>
          <p14:tracePt t="46101" x="8231188" y="3602038"/>
          <p14:tracePt t="46108" x="8753475" y="3602038"/>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35269A-DF44-4DB6-7492-0E9090D4A88B}"/>
              </a:ext>
            </a:extLst>
          </p:cNvPr>
          <p:cNvPicPr>
            <a:picLocks noChangeAspect="1"/>
          </p:cNvPicPr>
          <p:nvPr/>
        </p:nvPicPr>
        <p:blipFill>
          <a:blip r:embed="rId2"/>
          <a:stretch>
            <a:fillRect/>
          </a:stretch>
        </p:blipFill>
        <p:spPr>
          <a:xfrm>
            <a:off x="297783" y="949968"/>
            <a:ext cx="8179466" cy="2519568"/>
          </a:xfrm>
          <a:prstGeom prst="rect">
            <a:avLst/>
          </a:prstGeom>
        </p:spPr>
      </p:pic>
    </p:spTree>
    <p:extLst>
      <p:ext uri="{BB962C8B-B14F-4D97-AF65-F5344CB8AC3E}">
        <p14:creationId xmlns:p14="http://schemas.microsoft.com/office/powerpoint/2010/main" val="1430660705"/>
      </p:ext>
    </p:extLst>
  </p:cSld>
  <p:clrMapOvr>
    <a:masterClrMapping/>
  </p:clrMapOvr>
  <mc:AlternateContent xmlns:mc="http://schemas.openxmlformats.org/markup-compatibility/2006" xmlns:p14="http://schemas.microsoft.com/office/powerpoint/2010/main">
    <mc:Choice Requires="p14">
      <p:transition spd="slow" p14:dur="2000" advTm="140283"/>
    </mc:Choice>
    <mc:Fallback xmlns="">
      <p:transition spd="slow" advTm="140283"/>
    </mc:Fallback>
  </mc:AlternateContent>
  <p:extLst>
    <p:ext uri="{3A86A75C-4F4B-4683-9AE1-C65F6400EC91}">
      <p14:laserTraceLst xmlns:p14="http://schemas.microsoft.com/office/powerpoint/2010/main">
        <p14:tracePtLst>
          <p14:tracePt t="3785" x="5353050" y="414338"/>
          <p14:tracePt t="3790" x="5307013" y="403225"/>
          <p14:tracePt t="3797" x="5283200" y="379413"/>
          <p14:tracePt t="3809" x="5235575" y="355600"/>
          <p14:tracePt t="3812" x="5187950" y="342900"/>
          <p14:tracePt t="3819" x="5153025" y="342900"/>
          <p14:tracePt t="3829" x="5092700" y="307975"/>
          <p14:tracePt t="3836" x="5010150" y="307975"/>
          <p14:tracePt t="3844" x="4927600" y="284163"/>
          <p14:tracePt t="3852" x="4821238" y="273050"/>
          <p14:tracePt t="3860" x="4725988" y="273050"/>
          <p14:tracePt t="3868" x="4619625" y="260350"/>
          <p14:tracePt t="3875" x="4537075" y="225425"/>
          <p14:tracePt t="3883" x="4429125" y="212725"/>
          <p14:tracePt t="3892" x="4335463" y="212725"/>
          <p14:tracePt t="3899" x="4216400" y="201613"/>
          <p14:tracePt t="3907" x="4133850" y="201613"/>
          <p14:tracePt t="3915" x="4027488" y="201613"/>
          <p14:tracePt t="3923" x="3956050" y="201613"/>
          <p14:tracePt t="3931" x="3849688" y="201613"/>
          <p14:tracePt t="3941" x="3706813" y="201613"/>
          <p14:tracePt t="3947" x="3552825" y="212725"/>
          <p14:tracePt t="3954" x="3375025" y="236538"/>
          <p14:tracePt t="3962" x="3221038" y="249238"/>
          <p14:tracePt t="3970" x="3079750" y="284163"/>
          <p14:tracePt t="3979" x="2936875" y="307975"/>
          <p14:tracePt t="3986" x="2830513" y="307975"/>
          <p14:tracePt t="3994" x="2747963" y="342900"/>
          <p14:tracePt t="4001" x="2689225" y="342900"/>
          <p14:tracePt t="4010" x="2641600" y="342900"/>
          <p14:tracePt t="4018" x="2628900" y="342900"/>
          <p14:tracePt t="4025" x="2617788" y="342900"/>
          <p14:tracePt t="4162" x="2676525" y="307975"/>
          <p14:tracePt t="4168" x="2736850" y="260350"/>
          <p14:tracePt t="4176" x="2878138" y="212725"/>
          <p14:tracePt t="4183" x="3008313" y="188913"/>
          <p14:tracePt t="4191" x="3151188" y="153988"/>
          <p14:tracePt t="4198" x="3305175" y="142875"/>
          <p14:tracePt t="4207" x="3482975" y="106363"/>
          <p14:tracePt t="4215" x="3706813" y="71438"/>
          <p14:tracePt t="4224" x="3884613" y="58738"/>
          <p14:tracePt t="4231" x="4086225" y="58738"/>
          <p14:tracePt t="4241" x="4275138" y="58738"/>
          <p14:tracePt t="4247" x="4489450" y="58738"/>
          <p14:tracePt t="4255" x="4856163" y="82550"/>
          <p14:tracePt t="4262" x="5365750" y="166688"/>
          <p14:tracePt t="4270" x="5910263" y="236538"/>
          <p14:tracePt t="4277" x="6407150" y="320675"/>
          <p14:tracePt t="4286" x="7035800" y="427038"/>
          <p14:tracePt t="4294" x="7439025" y="544513"/>
          <p14:tracePt t="4302" x="7758113" y="604838"/>
          <p14:tracePt t="4310" x="8031163" y="663575"/>
          <p14:tracePt t="4318" x="8291513" y="758825"/>
          <p14:tracePt t="4326" x="8432800" y="806450"/>
          <p14:tracePt t="4334" x="8551863" y="876300"/>
          <p14:tracePt t="4342" x="8623300" y="912813"/>
          <p14:tracePt t="4349" x="8716963" y="971550"/>
          <p14:tracePt t="4357" x="8788400" y="1042988"/>
          <p14:tracePt t="4365" x="8836025" y="1101725"/>
          <p14:tracePt t="4374" x="8883650" y="1149350"/>
          <p14:tracePt t="4381" x="8907463" y="1220788"/>
          <p14:tracePt t="4390" x="8942388" y="1292225"/>
          <p14:tracePt t="4397" x="8978900" y="1374775"/>
          <p14:tracePt t="4406" x="8990013" y="1457325"/>
          <p14:tracePt t="4413" x="9001125" y="1541463"/>
          <p14:tracePt t="4421" x="9001125" y="1624013"/>
          <p14:tracePt t="4428" x="9001125" y="1717675"/>
          <p14:tracePt t="4436" x="9013825" y="1778000"/>
          <p14:tracePt t="4444" x="9013825" y="1860550"/>
          <p14:tracePt t="4452" x="9013825" y="1919288"/>
          <p14:tracePt t="4460" x="9013825" y="1966913"/>
          <p14:tracePt t="4467" x="9013825" y="2051050"/>
          <p14:tracePt t="4476" x="8978900" y="2097088"/>
          <p14:tracePt t="4484" x="8883650" y="2168525"/>
          <p14:tracePt t="4492" x="8812213" y="2216150"/>
          <p14:tracePt t="4500" x="8705850" y="2274888"/>
          <p14:tracePt t="4509" x="8586788" y="2359025"/>
          <p14:tracePt t="4515" x="8421688" y="2441575"/>
          <p14:tracePt t="4523" x="8231188" y="2489200"/>
          <p14:tracePt t="4530" x="8042275" y="2524125"/>
          <p14:tracePt t="4542" x="7781925" y="2560638"/>
          <p14:tracePt t="4547" x="7532688" y="2571750"/>
          <p14:tracePt t="4556" x="7035800" y="2595563"/>
          <p14:tracePt t="4563" x="6669088" y="2619375"/>
          <p14:tracePt t="4571" x="6300788" y="2619375"/>
          <p14:tracePt t="4579" x="5945188" y="2619375"/>
          <p14:tracePt t="4586" x="5614988" y="2619375"/>
          <p14:tracePt t="4594" x="5129213" y="2619375"/>
          <p14:tracePt t="4602" x="4808538" y="2619375"/>
          <p14:tracePt t="4610" x="4560888" y="2619375"/>
          <p14:tracePt t="4618" x="4298950" y="2595563"/>
          <p14:tracePt t="4626" x="4086225" y="2582863"/>
          <p14:tracePt t="4634" x="3873500" y="2560638"/>
          <p14:tracePt t="4642" x="3589338" y="2547938"/>
          <p14:tracePt t="4650" x="3398838" y="2547938"/>
          <p14:tracePt t="4657" x="3198813" y="2547938"/>
          <p14:tracePt t="4665" x="3044825" y="2524125"/>
          <p14:tracePt t="4673" x="2901950" y="2500313"/>
          <p14:tracePt t="4680" x="2736850" y="2476500"/>
          <p14:tracePt t="4690" x="2652713" y="2452688"/>
          <p14:tracePt t="4697" x="2605088" y="2428875"/>
          <p14:tracePt t="4706" x="2559050" y="2417763"/>
          <p14:tracePt t="4713" x="2511425" y="2393950"/>
          <p14:tracePt t="4721" x="2463800" y="2370138"/>
          <p14:tracePt t="4728" x="2451100" y="2346325"/>
          <p14:tracePt t="4736" x="2416175" y="2322513"/>
          <p14:tracePt t="4744" x="2416175" y="2298700"/>
          <p14:tracePt t="4752" x="2392363" y="2287588"/>
          <p14:tracePt t="4760" x="2381250" y="2263775"/>
          <p14:tracePt t="4768" x="2357438" y="2239963"/>
          <p14:tracePt t="4776" x="2333625" y="2216150"/>
          <p14:tracePt t="4784" x="2309813" y="2192338"/>
          <p14:tracePt t="4792" x="2297113" y="2168525"/>
          <p14:tracePt t="4799" x="2274888" y="2133600"/>
          <p14:tracePt t="4807" x="2262188" y="2120900"/>
          <p14:tracePt t="4815" x="2251075" y="2109788"/>
          <p14:tracePt t="4824" x="2251075" y="2097088"/>
          <p14:tracePt t="4831" x="2227263" y="2073275"/>
          <p14:tracePt t="4841" x="2214563" y="2073275"/>
          <p14:tracePt t="4856" x="2203450" y="2051050"/>
          <p14:tracePt t="4863" x="2190750" y="2051050"/>
          <p14:tracePt t="4871" x="2190750" y="2038350"/>
          <p14:tracePt t="4878" x="2179638" y="2038350"/>
          <p14:tracePt t="5028" x="2155825" y="2051050"/>
          <p14:tracePt t="5036" x="2132013" y="2085975"/>
          <p14:tracePt t="5044" x="2097088" y="2109788"/>
          <p14:tracePt t="5052" x="2073275" y="2133600"/>
          <p14:tracePt t="5060" x="2060575" y="2133600"/>
          <p14:tracePt t="5068" x="2049463" y="2157413"/>
          <p14:tracePt t="5076" x="2036763" y="2168525"/>
          <p14:tracePt t="5083" x="2025650" y="2181225"/>
          <p14:tracePt t="5107" x="2025650" y="2192338"/>
          <p14:tracePt t="5115" x="2025650" y="2205038"/>
          <p14:tracePt t="5124" x="2012950" y="2205038"/>
          <p14:tracePt t="5242" x="2001838" y="2205038"/>
          <p14:tracePt t="5249" x="1978025" y="2216150"/>
          <p14:tracePt t="5258" x="1930400" y="2216150"/>
          <p14:tracePt t="5265" x="1906588" y="2216150"/>
          <p14:tracePt t="5273" x="1871663" y="2216150"/>
          <p14:tracePt t="5281" x="1835150" y="2216150"/>
          <p14:tracePt t="5290" x="1812925" y="2216150"/>
          <p14:tracePt t="5297" x="1789113" y="2216150"/>
          <p14:tracePt t="5306" x="1765300" y="2216150"/>
          <p14:tracePt t="5312" x="1741488" y="2216150"/>
          <p14:tracePt t="5321" x="1728788" y="2205038"/>
          <p14:tracePt t="5328" x="1717675" y="2205038"/>
          <p14:tracePt t="5336" x="1704975" y="2205038"/>
          <p14:tracePt t="5345" x="1693863" y="2192338"/>
          <p14:tracePt t="5352" x="1658938" y="2192338"/>
          <p14:tracePt t="5368" x="1635125" y="2181225"/>
          <p14:tracePt t="5376" x="1598613" y="2168525"/>
          <p14:tracePt t="5392" x="1563688" y="2157413"/>
          <p14:tracePt t="5399" x="1550988" y="2157413"/>
          <p14:tracePt t="5407" x="1527175" y="2157413"/>
          <p14:tracePt t="5415" x="1504950" y="2157413"/>
          <p14:tracePt t="5423" x="1504950" y="2144713"/>
          <p14:tracePt t="5431" x="1481138" y="2144713"/>
          <p14:tracePt t="5441" x="1444625" y="2144713"/>
          <p14:tracePt t="5456" x="1409700" y="2144713"/>
          <p14:tracePt t="5470" x="1397000" y="2133600"/>
          <p14:tracePt t="5479" x="1385888" y="2133600"/>
          <p14:tracePt t="5494" x="1373188" y="2133600"/>
          <p14:tracePt t="5502" x="1362075" y="2133600"/>
          <p14:tracePt t="5510" x="1350963" y="2133600"/>
          <p14:tracePt t="6292" x="1362075" y="2133600"/>
          <p14:tracePt t="6297" x="1373188" y="2133600"/>
          <p14:tracePt t="6302" x="1385888" y="2133600"/>
          <p14:tracePt t="6307" x="1420813" y="2133600"/>
          <p14:tracePt t="6315" x="1457325" y="2133600"/>
          <p14:tracePt t="6323" x="1468438" y="2133600"/>
          <p14:tracePt t="6331" x="1504950" y="2133600"/>
          <p14:tracePt t="6341" x="1527175" y="2133600"/>
          <p14:tracePt t="6347" x="1539875" y="2133600"/>
          <p14:tracePt t="6355" x="1550988" y="2133600"/>
          <p14:tracePt t="6418" x="1563688" y="2120900"/>
          <p14:tracePt t="6426" x="1587500" y="2120900"/>
          <p14:tracePt t="6433" x="1598613" y="2120900"/>
          <p14:tracePt t="6442" x="1611313" y="2109788"/>
          <p14:tracePt t="6448" x="1646238" y="2097088"/>
          <p14:tracePt t="6457" x="1670050" y="2097088"/>
          <p14:tracePt t="6465" x="1717675" y="2085975"/>
          <p14:tracePt t="6474" x="1728788" y="2073275"/>
          <p14:tracePt t="6480" x="1752600" y="2073275"/>
          <p14:tracePt t="6490" x="1765300" y="2073275"/>
          <p14:tracePt t="6497" x="1776413" y="2073275"/>
          <p14:tracePt t="6506" x="1776413" y="2062163"/>
          <p14:tracePt t="6513" x="1789113" y="2062163"/>
          <p14:tracePt t="6656" x="1800225" y="2062163"/>
          <p14:tracePt t="6663" x="1800225" y="2051050"/>
          <p14:tracePt t="6679" x="1812925" y="2038350"/>
          <p14:tracePt t="6710" x="1824038" y="2038350"/>
          <p14:tracePt t="6726" x="1824038" y="2027238"/>
          <p14:tracePt t="6734" x="1824038" y="2014538"/>
          <p14:tracePt t="6758" x="1824038" y="2003425"/>
          <p14:tracePt t="6782" x="1835150" y="1979613"/>
          <p14:tracePt t="6797" x="1847850" y="1966913"/>
          <p14:tracePt t="6813" x="1858963" y="1966913"/>
          <p14:tracePt t="6821" x="1858963" y="1955800"/>
          <p14:tracePt t="6829" x="1858963" y="1943100"/>
          <p14:tracePt t="6837" x="1858963" y="1931988"/>
          <p14:tracePt t="6845" x="1871663" y="1919288"/>
          <p14:tracePt t="6860" x="1882775" y="1908175"/>
          <p14:tracePt t="6867" x="1895475" y="1884363"/>
          <p14:tracePt t="6876" x="1895475" y="1873250"/>
          <p14:tracePt t="7449" x="1895475" y="1884363"/>
          <p14:tracePt t="7453" x="1906588" y="1908175"/>
          <p14:tracePt t="7460" x="1906588" y="1931988"/>
          <p14:tracePt t="7484" x="1906588" y="1943100"/>
          <p14:tracePt t="7595" x="1906588" y="1955800"/>
          <p14:tracePt t="7603" x="1895475" y="1979613"/>
          <p14:tracePt t="7611" x="1882775" y="1979613"/>
          <p14:tracePt t="7618" x="1871663" y="2003425"/>
          <p14:tracePt t="7626" x="1858963" y="2003425"/>
          <p14:tracePt t="7642" x="1835150" y="2014538"/>
          <p14:tracePt t="7649" x="1824038" y="2027238"/>
          <p14:tracePt t="7658" x="1800225" y="2038350"/>
          <p14:tracePt t="7666" x="1789113" y="2051050"/>
          <p14:tracePt t="7674" x="1765300" y="2062163"/>
          <p14:tracePt t="7682" x="1752600" y="2062163"/>
          <p14:tracePt t="7691" x="1741488" y="2062163"/>
          <p14:tracePt t="7697" x="1728788" y="2062163"/>
          <p14:tracePt t="7705" x="1717675" y="2062163"/>
          <p14:tracePt t="7713" x="1704975" y="2062163"/>
          <p14:tracePt t="7721" x="1681163" y="2062163"/>
          <p14:tracePt t="7730" x="1646238" y="2062163"/>
          <p14:tracePt t="7736" x="1622425" y="2062163"/>
          <p14:tracePt t="7745" x="1574800" y="2062163"/>
          <p14:tracePt t="7753" x="1527175" y="2062163"/>
          <p14:tracePt t="7761" x="1504950" y="2062163"/>
          <p14:tracePt t="7769" x="1457325" y="2062163"/>
          <p14:tracePt t="7777" x="1409700" y="2062163"/>
          <p14:tracePt t="7783" x="1362075" y="2051050"/>
          <p14:tracePt t="7792" x="1327150" y="2038350"/>
          <p14:tracePt t="7800" x="1290638" y="2027238"/>
          <p14:tracePt t="7808" x="1255713" y="2014538"/>
          <p14:tracePt t="7816" x="1219200" y="2003425"/>
          <p14:tracePt t="7825" x="1196975" y="1990725"/>
          <p14:tracePt t="7832" x="1184275" y="1979613"/>
          <p14:tracePt t="7841" x="1173163" y="1979613"/>
          <p14:tracePt t="7847" x="1149350" y="1966913"/>
          <p14:tracePt t="7871" x="1149350" y="1955800"/>
          <p14:tracePt t="7878" x="1136650" y="1943100"/>
          <p14:tracePt t="7919" x="1136650" y="1931988"/>
          <p14:tracePt t="7935" x="1125538" y="1919288"/>
          <p14:tracePt t="7942" x="1125538" y="1908175"/>
          <p14:tracePt t="7966" x="1125538" y="1895475"/>
          <p14:tracePt t="7990" x="1125538" y="1884363"/>
          <p14:tracePt t="8029" x="1125538" y="1873250"/>
          <p14:tracePt t="8692" x="1125538" y="1884363"/>
          <p14:tracePt t="9000" x="1136650" y="1873250"/>
          <p14:tracePt t="9008" x="1136650" y="1860550"/>
          <p14:tracePt t="9016" x="1136650" y="1849438"/>
          <p14:tracePt t="9142" x="1149350" y="1860550"/>
          <p14:tracePt t="9150" x="1184275" y="1908175"/>
          <p14:tracePt t="9158" x="1208088" y="1931988"/>
          <p14:tracePt t="9166" x="1243013" y="1966913"/>
          <p14:tracePt t="9173" x="1279525" y="2003425"/>
          <p14:tracePt t="9182" x="1303338" y="2014538"/>
          <p14:tracePt t="9189" x="1338263" y="2038350"/>
          <p14:tracePt t="9198" x="1362075" y="2073275"/>
          <p14:tracePt t="9207" x="1385888" y="2085975"/>
          <p14:tracePt t="9213" x="1409700" y="2109788"/>
          <p14:tracePt t="9221" x="1420813" y="2109788"/>
          <p14:tracePt t="9231" x="1433513" y="2133600"/>
          <p14:tracePt t="9237" x="1468438" y="2133600"/>
          <p14:tracePt t="9245" x="1492250" y="2144713"/>
          <p14:tracePt t="9253" x="1587500" y="2192338"/>
          <p14:tracePt t="9262" x="1670050" y="2216150"/>
          <p14:tracePt t="9268" x="1789113" y="2263775"/>
          <p14:tracePt t="9277" x="1882775" y="2287588"/>
          <p14:tracePt t="9285" x="1943100" y="2322513"/>
          <p14:tracePt t="9292" x="2049463" y="2370138"/>
          <p14:tracePt t="9299" x="2132013" y="2393950"/>
          <p14:tracePt t="9308" x="2238375" y="2417763"/>
          <p14:tracePt t="9316" x="2320925" y="2441575"/>
          <p14:tracePt t="9324" x="2368550" y="2441575"/>
          <p14:tracePt t="9332" x="2416175" y="2452688"/>
          <p14:tracePt t="9340" x="2428875" y="2452688"/>
          <p14:tracePt t="9348" x="2451100" y="2452688"/>
          <p14:tracePt t="9379" x="2451100" y="2441575"/>
          <p14:tracePt t="9387" x="2451100" y="2428875"/>
          <p14:tracePt t="9396" x="2451100" y="2405063"/>
          <p14:tracePt t="9403" x="2451100" y="2393950"/>
          <p14:tracePt t="9411" x="2451100" y="2382838"/>
          <p14:tracePt t="9419" x="2451100" y="2359025"/>
          <p14:tracePt t="9426" x="2463800" y="2346325"/>
          <p14:tracePt t="9435" x="2487613" y="2322513"/>
          <p14:tracePt t="9443" x="2487613" y="2298700"/>
          <p14:tracePt t="9450" x="2511425" y="2287588"/>
          <p14:tracePt t="9458" x="2522538" y="2274888"/>
          <p14:tracePt t="9466" x="2546350" y="2263775"/>
          <p14:tracePt t="9473" x="2582863" y="2251075"/>
          <p14:tracePt t="9482" x="2593975" y="2239963"/>
          <p14:tracePt t="9490" x="2605088" y="2228850"/>
          <p14:tracePt t="9497" x="2617788" y="2216150"/>
          <p14:tracePt t="9506" x="2628900" y="2216150"/>
          <p14:tracePt t="9514" x="2641600" y="2205038"/>
          <p14:tracePt t="9524" x="2641600" y="2192338"/>
          <p14:tracePt t="9538" x="2652713" y="2192338"/>
          <p14:tracePt t="9545" x="2652713" y="2181225"/>
          <p14:tracePt t="9553" x="2652713" y="2168525"/>
          <p14:tracePt t="9561" x="2665413" y="2168525"/>
          <p14:tracePt t="9569" x="2665413" y="2157413"/>
          <p14:tracePt t="9577" x="2665413" y="2144713"/>
          <p14:tracePt t="9585" x="2676525" y="2133600"/>
          <p14:tracePt t="9600" x="2689225" y="2109788"/>
          <p14:tracePt t="9608" x="2700338" y="2085975"/>
          <p14:tracePt t="9624" x="2700338" y="2062163"/>
          <p14:tracePt t="9632" x="2713038" y="2062163"/>
          <p14:tracePt t="9640" x="2713038" y="2051050"/>
          <p14:tracePt t="9647" x="2724150" y="2038350"/>
          <p14:tracePt t="9949" x="2713038" y="2051050"/>
          <p14:tracePt t="9956" x="2700338" y="2051050"/>
          <p14:tracePt t="9963" x="2665413" y="2085975"/>
          <p14:tracePt t="9974" x="2665413" y="2097088"/>
          <p14:tracePt t="9979" x="2641600" y="2097088"/>
          <p14:tracePt t="9987" x="2617788" y="2109788"/>
          <p14:tracePt t="9995" x="2617788" y="2120900"/>
          <p14:tracePt t="10003" x="2593975" y="2133600"/>
          <p14:tracePt t="10011" x="2570163" y="2133600"/>
          <p14:tracePt t="10019" x="2570163" y="2144713"/>
          <p14:tracePt t="10028" x="2559050" y="2144713"/>
          <p14:tracePt t="10035" x="2546350" y="2157413"/>
          <p14:tracePt t="10043" x="2535238" y="2157413"/>
          <p14:tracePt t="10051" x="2498725" y="2168525"/>
          <p14:tracePt t="10058" x="2463800" y="2168525"/>
          <p14:tracePt t="10065" x="2439988" y="2168525"/>
          <p14:tracePt t="10074" x="2392363" y="2168525"/>
          <p14:tracePt t="10082" x="2357438" y="2168525"/>
          <p14:tracePt t="10090" x="2333625" y="2168525"/>
          <p14:tracePt t="10097" x="2286000" y="2168525"/>
          <p14:tracePt t="10106" x="2251075" y="2168525"/>
          <p14:tracePt t="10113" x="2214563" y="2157413"/>
          <p14:tracePt t="10123" x="2190750" y="2133600"/>
          <p14:tracePt t="10130" x="2166938" y="2120900"/>
          <p14:tracePt t="10137" x="2132013" y="2109788"/>
          <p14:tracePt t="10145" x="2097088" y="2097088"/>
          <p14:tracePt t="10169" x="2097088" y="2085975"/>
          <p14:tracePt t="10177" x="2084388" y="2085975"/>
          <p14:tracePt t="10193" x="2084388" y="2073275"/>
          <p14:tracePt t="10232" x="2084388" y="2062163"/>
          <p14:tracePt t="10239" x="2073275" y="2051050"/>
          <p14:tracePt t="10327" x="2073275" y="2038350"/>
          <p14:tracePt t="10342" x="2073275" y="2027238"/>
          <p14:tracePt t="10351" x="2073275" y="2014538"/>
          <p14:tracePt t="10366" x="2084388" y="2014538"/>
          <p14:tracePt t="10374" x="2084388" y="2003425"/>
          <p14:tracePt t="10382" x="2084388" y="1990725"/>
          <p14:tracePt t="10398" x="2097088" y="1979613"/>
          <p14:tracePt t="10493" x="2108200" y="1955800"/>
          <p14:tracePt t="10501" x="2132013" y="1919288"/>
          <p14:tracePt t="10508" x="2143125" y="1895475"/>
          <p14:tracePt t="10516" x="2155825" y="1873250"/>
          <p14:tracePt t="10526" x="2155825" y="1849438"/>
          <p14:tracePt t="10531" x="2155825" y="1836738"/>
          <p14:tracePt t="10540" x="2166938" y="1825625"/>
          <p14:tracePt t="10548" x="2166938" y="1812925"/>
          <p14:tracePt t="10557" x="2166938" y="1801813"/>
          <p14:tracePt t="10722" x="2179638" y="1801813"/>
          <p14:tracePt t="10761" x="2179638" y="1812925"/>
          <p14:tracePt t="10769" x="2179638" y="1849438"/>
          <p14:tracePt t="10777" x="2179638" y="1873250"/>
          <p14:tracePt t="10785" x="2179638" y="1895475"/>
          <p14:tracePt t="10793" x="2179638" y="1919288"/>
          <p14:tracePt t="10801" x="2179638" y="1931988"/>
          <p14:tracePt t="10809" x="2179638" y="1955800"/>
          <p14:tracePt t="10818" x="2179638" y="1966913"/>
          <p14:tracePt t="14165" x="2179638" y="1979613"/>
          <p14:tracePt t="14170" x="2214563" y="1979613"/>
          <p14:tracePt t="14177" x="2238375" y="1990725"/>
          <p14:tracePt t="14185" x="2262188" y="1990725"/>
          <p14:tracePt t="14193" x="2286000" y="2003425"/>
          <p14:tracePt t="14201" x="2297113" y="2003425"/>
          <p14:tracePt t="14351" x="2320925" y="1979613"/>
          <p14:tracePt t="14359" x="2344738" y="1955800"/>
          <p14:tracePt t="14367" x="2357438" y="1931988"/>
          <p14:tracePt t="14375" x="2368550" y="1908175"/>
          <p14:tracePt t="14383" x="2381250" y="1895475"/>
          <p14:tracePt t="14391" x="2405063" y="1884363"/>
          <p14:tracePt t="14397" x="2428875" y="1873250"/>
          <p14:tracePt t="14406" x="2451100" y="1860550"/>
          <p14:tracePt t="14413" x="2474913" y="1849438"/>
          <p14:tracePt t="14423" x="2498725" y="1836738"/>
          <p14:tracePt t="14430" x="2511425" y="1836738"/>
          <p14:tracePt t="14440" x="2522538" y="1825625"/>
          <p14:tracePt t="14446" x="2535238" y="1825625"/>
          <p14:tracePt t="14454" x="2546350" y="1812925"/>
          <p14:tracePt t="14470" x="2559050" y="1801813"/>
          <p14:tracePt t="14485" x="2570163" y="1801813"/>
          <p14:tracePt t="14509" x="2582863" y="1801813"/>
          <p14:tracePt t="14517" x="2593975" y="1789113"/>
          <p14:tracePt t="14525" x="2605088" y="1778000"/>
          <p14:tracePt t="14533" x="2652713" y="1765300"/>
          <p14:tracePt t="14541" x="2700338" y="1754188"/>
          <p14:tracePt t="14548" x="2747963" y="1754188"/>
          <p14:tracePt t="14557" x="2806700" y="1741488"/>
          <p14:tracePt t="14564" x="2867025" y="1730375"/>
          <p14:tracePt t="14573" x="2913063" y="1730375"/>
          <p14:tracePt t="14580" x="2949575" y="1730375"/>
          <p14:tracePt t="14590" x="2960688" y="1730375"/>
          <p14:tracePt t="14596" x="2973388" y="1730375"/>
          <p14:tracePt t="14604" x="2984500" y="1730375"/>
          <p14:tracePt t="14714" x="2997200" y="1754188"/>
          <p14:tracePt t="14723" x="3008313" y="1765300"/>
          <p14:tracePt t="14729" x="3032125" y="1789113"/>
          <p14:tracePt t="14741" x="3055938" y="1801813"/>
          <p14:tracePt t="14746" x="3067050" y="1825625"/>
          <p14:tracePt t="14888" x="3067050" y="1836738"/>
          <p14:tracePt t="14896" x="3067050" y="1849438"/>
          <p14:tracePt t="14904" x="3055938" y="1849438"/>
          <p14:tracePt t="14912" x="3055938" y="1860550"/>
          <p14:tracePt t="14919" x="3044825" y="1860550"/>
          <p14:tracePt t="14926" x="3032125" y="1860550"/>
          <p14:tracePt t="14943" x="3008313" y="1873250"/>
          <p14:tracePt t="14951" x="2997200" y="1873250"/>
          <p14:tracePt t="14967" x="2984500" y="1873250"/>
          <p14:tracePt t="14983" x="2973388" y="1873250"/>
          <p14:tracePt t="15029" x="2960688" y="1873250"/>
          <p14:tracePt t="15322" x="2949575" y="1873250"/>
          <p14:tracePt t="15401" x="2936875" y="1873250"/>
          <p14:tracePt t="15473" x="2925763" y="1873250"/>
          <p14:tracePt t="15521" x="2913063" y="1873250"/>
          <p14:tracePt t="15544" x="2901950" y="1873250"/>
          <p14:tracePt t="15750" x="2936875" y="1860550"/>
          <p14:tracePt t="15758" x="2949575" y="1849438"/>
          <p14:tracePt t="15765" x="2973388" y="1836738"/>
          <p14:tracePt t="15774" x="2984500" y="1825625"/>
          <p14:tracePt t="15790" x="2997200" y="1825625"/>
          <p14:tracePt t="15796" x="3008313" y="1825625"/>
          <p14:tracePt t="15814" x="3021013" y="1812925"/>
          <p14:tracePt t="15835" x="3021013" y="1801813"/>
          <p14:tracePt t="15851" x="3032125" y="1789113"/>
          <p14:tracePt t="15876" x="3044825" y="1789113"/>
          <p14:tracePt t="15899" x="3044825" y="1778000"/>
          <p14:tracePt t="15929" x="3055938" y="1778000"/>
          <p14:tracePt t="15946" x="3055938" y="1765300"/>
          <p14:tracePt t="15979" x="3067050" y="1765300"/>
          <p14:tracePt t="16238" x="3079750" y="1730375"/>
          <p14:tracePt t="16246" x="3079750" y="1717675"/>
          <p14:tracePt t="16270" x="3090863" y="1717675"/>
          <p14:tracePt t="16279" x="3103563" y="1717675"/>
          <p14:tracePt t="16285" x="3103563" y="1706563"/>
          <p14:tracePt t="16301" x="3103563" y="1695450"/>
          <p14:tracePt t="16325" x="3114675" y="1695450"/>
          <p14:tracePt t="16356" x="3127375" y="1682750"/>
          <p14:tracePt t="16373" x="3138488" y="1682750"/>
          <p14:tracePt t="16379" x="3138488" y="1671638"/>
          <p14:tracePt t="16390" x="3138488" y="1658938"/>
          <p14:tracePt t="16396" x="3151188" y="1658938"/>
          <p14:tracePt t="16412" x="3162300" y="1658938"/>
          <p14:tracePt t="16428" x="3162300" y="1647825"/>
          <p14:tracePt t="16435" x="3162300" y="1635125"/>
          <p14:tracePt t="16491" x="3175000" y="1624013"/>
          <p14:tracePt t="16498" x="3175000" y="1611313"/>
          <p14:tracePt t="16514" x="3186113" y="1600200"/>
          <p14:tracePt t="16657" x="3198813" y="1587500"/>
          <p14:tracePt t="16664" x="3209925" y="1563688"/>
          <p14:tracePt t="16680" x="3221038" y="1552575"/>
          <p14:tracePt t="16690" x="3233738" y="1552575"/>
          <p14:tracePt t="17051" x="3281363" y="1552575"/>
          <p14:tracePt t="17059" x="3328988" y="1552575"/>
          <p14:tracePt t="17068" x="3363913" y="1552575"/>
          <p14:tracePt t="17074" x="3411538" y="1552575"/>
          <p14:tracePt t="17083" x="3459163" y="1552575"/>
          <p14:tracePt t="17091" x="3470275" y="1552575"/>
          <p14:tracePt t="17099" x="3494088" y="1552575"/>
          <p14:tracePt t="17107" x="3505200" y="1552575"/>
          <p14:tracePt t="17209" x="3505200" y="1541463"/>
          <p14:tracePt t="17217" x="3529013" y="1517650"/>
          <p14:tracePt t="17224" x="3552825" y="1481138"/>
          <p14:tracePt t="17233" x="3589338" y="1409700"/>
          <p14:tracePt t="17241" x="3636963" y="1339850"/>
          <p14:tracePt t="17248" x="3648075" y="1279525"/>
          <p14:tracePt t="17257" x="3659188" y="1231900"/>
          <p14:tracePt t="17265" x="3671888" y="1196975"/>
          <p14:tracePt t="17273" x="3671888" y="1185863"/>
          <p14:tracePt t="17281" x="3683000" y="1162050"/>
          <p14:tracePt t="17290" x="3683000" y="1149350"/>
          <p14:tracePt t="17565" x="3683000" y="1162050"/>
          <p14:tracePt t="17574" x="3683000" y="1173163"/>
          <p14:tracePt t="17581" x="3683000" y="1185863"/>
          <p14:tracePt t="17597" x="3695700" y="1196975"/>
          <p14:tracePt t="17607" x="3695700" y="1208088"/>
          <p14:tracePt t="18628" x="3695700" y="1220788"/>
          <p14:tracePt t="18647" x="3695700" y="1231900"/>
          <p14:tracePt t="19600" x="3695700" y="1292225"/>
          <p14:tracePt t="19606" x="3695700" y="1339850"/>
          <p14:tracePt t="19611" x="3683000" y="1374775"/>
          <p14:tracePt t="19619" x="3683000" y="1409700"/>
          <p14:tracePt t="19627" x="3683000" y="1446213"/>
          <p14:tracePt t="19634" x="3683000" y="1457325"/>
          <p14:tracePt t="19642" x="3683000" y="1517650"/>
          <p14:tracePt t="19650" x="3683000" y="1563688"/>
          <p14:tracePt t="19658" x="3683000" y="1624013"/>
          <p14:tracePt t="19666" x="3683000" y="1658938"/>
          <p14:tracePt t="19674" x="3683000" y="1706563"/>
          <p14:tracePt t="19681" x="3683000" y="1717675"/>
          <p14:tracePt t="19690" x="3683000" y="1741488"/>
          <p14:tracePt t="19698" x="3683000" y="1754188"/>
          <p14:tracePt t="19706" x="3683000" y="1765300"/>
          <p14:tracePt t="19713" x="3683000" y="1778000"/>
          <p14:tracePt t="19729" x="3683000" y="1789113"/>
          <p14:tracePt t="19856" x="3683000" y="1801813"/>
          <p14:tracePt t="19864" x="3683000" y="1825625"/>
          <p14:tracePt t="19872" x="3683000" y="1860550"/>
          <p14:tracePt t="19880" x="3683000" y="1884363"/>
          <p14:tracePt t="19887" x="3671888" y="1895475"/>
          <p14:tracePt t="19895" x="3671888" y="1908175"/>
          <p14:tracePt t="19903" x="3659188" y="1931988"/>
          <p14:tracePt t="19919" x="3659188" y="1943100"/>
          <p14:tracePt t="22920" x="3659188" y="1955800"/>
          <p14:tracePt t="22928" x="3624263" y="1966913"/>
          <p14:tracePt t="22938" x="3576638" y="1990725"/>
          <p14:tracePt t="22943" x="3529013" y="2003425"/>
          <p14:tracePt t="22952" x="3470275" y="2003425"/>
          <p14:tracePt t="22960" x="3387725" y="2027238"/>
          <p14:tracePt t="22967" x="3328988" y="2027238"/>
          <p14:tracePt t="22975" x="3209925" y="2027238"/>
          <p14:tracePt t="22983" x="3127375" y="2027238"/>
          <p14:tracePt t="22991" x="3032125" y="2027238"/>
          <p14:tracePt t="22998" x="2925763" y="2014538"/>
          <p14:tracePt t="23007" x="2843213" y="2014538"/>
          <p14:tracePt t="23015" x="2782888" y="2014538"/>
          <p14:tracePt t="23023" x="2736850" y="2014538"/>
          <p14:tracePt t="23031" x="2700338" y="2014538"/>
          <p14:tracePt t="23039" x="2652713" y="2003425"/>
          <p14:tracePt t="23047" x="2593975" y="2003425"/>
          <p14:tracePt t="23055" x="2546350" y="2003425"/>
          <p14:tracePt t="23061" x="2487613" y="2003425"/>
          <p14:tracePt t="23071" x="2439988" y="2003425"/>
          <p14:tracePt t="23078" x="2381250" y="1990725"/>
          <p14:tracePt t="23086" x="2344738" y="1990725"/>
          <p14:tracePt t="23094" x="2297113" y="1966913"/>
          <p14:tracePt t="23102" x="2262188" y="1955800"/>
          <p14:tracePt t="23110" x="2251075" y="1955800"/>
          <p14:tracePt t="23118" x="2227263" y="1955800"/>
          <p14:tracePt t="23124" x="2227263" y="1943100"/>
          <p14:tracePt t="23402" x="2227263" y="1931988"/>
          <p14:tracePt t="23410" x="2262188" y="1908175"/>
          <p14:tracePt t="23417" x="2297113" y="1884363"/>
          <p14:tracePt t="23426" x="2333625" y="1873250"/>
          <p14:tracePt t="23434" x="2344738" y="1873250"/>
          <p14:tracePt t="23441" x="2368550" y="1860550"/>
          <p14:tracePt t="23448" x="2381250" y="1860550"/>
          <p14:tracePt t="23473" x="2392363" y="1860550"/>
          <p14:tracePt t="23821" x="2405063" y="1849438"/>
          <p14:tracePt t="23828" x="2416175" y="1836738"/>
          <p14:tracePt t="23838" x="2451100" y="1825625"/>
          <p14:tracePt t="23844" x="2474913" y="1812925"/>
          <p14:tracePt t="23852" x="2487613" y="1801813"/>
          <p14:tracePt t="23861" x="2511425" y="1789113"/>
          <p14:tracePt t="23868" x="2522538" y="1789113"/>
          <p14:tracePt t="23876" x="2535238" y="1778000"/>
          <p14:tracePt t="23883" x="2546350" y="1778000"/>
          <p14:tracePt t="23900" x="2559050" y="1778000"/>
          <p14:tracePt t="23916" x="2559050" y="1765300"/>
          <p14:tracePt t="23924" x="2570163" y="1765300"/>
          <p14:tracePt t="23955" x="2582863" y="1754188"/>
          <p14:tracePt t="23978" x="2593975" y="1754188"/>
          <p14:tracePt t="23988" x="2593975" y="1741488"/>
          <p14:tracePt t="24003" x="2605088" y="1730375"/>
          <p14:tracePt t="24009" x="2617788" y="1730375"/>
          <p14:tracePt t="24247" x="2628900" y="1730375"/>
          <p14:tracePt t="24255" x="2605088" y="1730375"/>
          <p14:tracePt t="24263" x="2559050" y="1730375"/>
          <p14:tracePt t="24272" x="2498725" y="1730375"/>
          <p14:tracePt t="24279" x="2474913" y="1730375"/>
          <p14:tracePt t="24288" x="2416175" y="1730375"/>
          <p14:tracePt t="24295" x="2344738" y="1730375"/>
          <p14:tracePt t="24304" x="2333625" y="1730375"/>
          <p14:tracePt t="24310" x="2309813" y="1730375"/>
          <p14:tracePt t="24318" x="2297113" y="1730375"/>
          <p14:tracePt t="24326" x="2286000" y="1730375"/>
          <p14:tracePt t="24334" x="2262188" y="1730375"/>
          <p14:tracePt t="24342" x="2251075" y="1730375"/>
          <p14:tracePt t="24350" x="2214563" y="1730375"/>
          <p14:tracePt t="24358" x="2179638" y="1730375"/>
          <p14:tracePt t="24366" x="2120900" y="1730375"/>
          <p14:tracePt t="24374" x="2073275" y="1717675"/>
          <p14:tracePt t="24381" x="2036763" y="1717675"/>
          <p14:tracePt t="24390" x="1989138" y="1695450"/>
          <p14:tracePt t="24397" x="1919288" y="1682750"/>
          <p14:tracePt t="24405" x="1858963" y="1671638"/>
          <p14:tracePt t="24413" x="1812925" y="1647825"/>
          <p14:tracePt t="24422" x="1741488" y="1635125"/>
          <p14:tracePt t="24428" x="1704975" y="1635125"/>
          <p14:tracePt t="24438" x="1681163" y="1624013"/>
          <p14:tracePt t="24444" x="1646238" y="1624013"/>
          <p14:tracePt t="24453" x="1635125" y="1624013"/>
          <p14:tracePt t="24650" x="1670050" y="1611313"/>
          <p14:tracePt t="24658" x="1728788" y="1611313"/>
          <p14:tracePt t="24666" x="1765300" y="1611313"/>
          <p14:tracePt t="24674" x="1812925" y="1611313"/>
          <p14:tracePt t="24682" x="1871663" y="1611313"/>
          <p14:tracePt t="24689" x="1954213" y="1611313"/>
          <p14:tracePt t="24697" x="2036763" y="1611313"/>
          <p14:tracePt t="24705" x="2108200" y="1611313"/>
          <p14:tracePt t="24712" x="2179638" y="1611313"/>
          <p14:tracePt t="24723" x="2251075" y="1611313"/>
          <p14:tracePt t="24728" x="2309813" y="1611313"/>
          <p14:tracePt t="24738" x="2392363" y="1611313"/>
          <p14:tracePt t="24744" x="2451100" y="1611313"/>
          <p14:tracePt t="24754" x="2522538" y="1611313"/>
          <p14:tracePt t="24760" x="2582863" y="1611313"/>
          <p14:tracePt t="24768" x="2605088" y="1611313"/>
          <p14:tracePt t="24776" x="2652713" y="1611313"/>
          <p14:tracePt t="24783" x="2689225" y="1611313"/>
          <p14:tracePt t="24793" x="2713038" y="1611313"/>
          <p14:tracePt t="24800" x="2736850" y="1611313"/>
          <p14:tracePt t="24808" x="2759075" y="1611313"/>
          <p14:tracePt t="24816" x="2771775" y="1611313"/>
          <p14:tracePt t="24823" x="2782888" y="1611313"/>
          <p14:tracePt t="24832" x="2795588" y="1611313"/>
          <p14:tracePt t="24903" x="2819400" y="1600200"/>
          <p14:tracePt t="24911" x="2878138" y="1576388"/>
          <p14:tracePt t="24918" x="2925763" y="1563688"/>
          <p14:tracePt t="24927" x="2984500" y="1563688"/>
          <p14:tracePt t="24934" x="3044825" y="1563688"/>
          <p14:tracePt t="24942" x="3114675" y="1552575"/>
          <p14:tracePt t="24949" x="3198813" y="1541463"/>
          <p14:tracePt t="24958" x="3244850" y="1517650"/>
          <p14:tracePt t="24966" x="3292475" y="1517650"/>
          <p14:tracePt t="24974" x="3316288" y="1504950"/>
          <p14:tracePt t="24982" x="3352800" y="1493838"/>
          <p14:tracePt t="24990" x="3375025" y="1493838"/>
          <p14:tracePt t="24997" x="3387725" y="1493838"/>
          <p14:tracePt t="25005" x="3398838" y="1493838"/>
          <p14:tracePt t="25013" x="3422650" y="1481138"/>
          <p14:tracePt t="25022" x="3422650" y="1470025"/>
          <p14:tracePt t="25028" x="3435350" y="1470025"/>
          <p14:tracePt t="25038" x="3459163" y="1470025"/>
          <p14:tracePt t="25053" x="3459163" y="1457325"/>
          <p14:tracePt t="25060" x="3470275" y="1457325"/>
          <p14:tracePt t="25068" x="3494088" y="1446213"/>
          <p14:tracePt t="25077" x="3505200" y="1446213"/>
          <p14:tracePt t="25084" x="3529013" y="1446213"/>
          <p14:tracePt t="25092" x="3541713" y="1433513"/>
          <p14:tracePt t="25108" x="3576638" y="1433513"/>
          <p14:tracePt t="25116" x="3600450" y="1433513"/>
          <p14:tracePt t="25124" x="3624263" y="1433513"/>
          <p14:tracePt t="25132" x="3659188" y="1433513"/>
          <p14:tracePt t="25140" x="3671888" y="1433513"/>
          <p14:tracePt t="25147" x="3706813" y="1433513"/>
          <p14:tracePt t="25156" x="3730625" y="1433513"/>
          <p14:tracePt t="25163" x="3767138" y="1446213"/>
          <p14:tracePt t="25172" x="3802063" y="1446213"/>
          <p14:tracePt t="25179" x="3825875" y="1446213"/>
          <p14:tracePt t="25188" x="3849688" y="1457325"/>
          <p14:tracePt t="25195" x="3873500" y="1457325"/>
          <p14:tracePt t="25203" x="3897313" y="1470025"/>
          <p14:tracePt t="25226" x="3908425" y="1470025"/>
          <p14:tracePt t="25258" x="3921125" y="1470025"/>
          <p14:tracePt t="25755" x="3956050" y="1470025"/>
          <p14:tracePt t="25764" x="4038600" y="1470025"/>
          <p14:tracePt t="25772" x="4121150" y="1470025"/>
          <p14:tracePt t="25778" x="4205288" y="1470025"/>
          <p14:tracePt t="25788" x="4275138" y="1470025"/>
          <p14:tracePt t="25807" x="4406900" y="1470025"/>
          <p14:tracePt t="25810" x="4429125" y="1470025"/>
          <p14:tracePt t="25818" x="4465638" y="1470025"/>
          <p14:tracePt t="25827" x="4476750" y="1470025"/>
          <p14:tracePt t="25969" x="4489450" y="1481138"/>
          <p14:tracePt t="27493" x="4513263" y="1433513"/>
          <p14:tracePt t="27501" x="4537075" y="1409700"/>
          <p14:tracePt t="27507" x="4572000" y="1350963"/>
          <p14:tracePt t="27516" x="4595813" y="1327150"/>
          <p14:tracePt t="27524" x="4619625" y="1292225"/>
          <p14:tracePt t="27532" x="4619625" y="1255713"/>
          <p14:tracePt t="27540" x="4643438" y="1231900"/>
          <p14:tracePt t="27547" x="4667250" y="1220788"/>
          <p14:tracePt t="27556" x="4678363" y="1196975"/>
          <p14:tracePt t="27564" x="4702175" y="1173163"/>
          <p14:tracePt t="27572" x="4714875" y="1149350"/>
          <p14:tracePt t="27580" x="4749800" y="1114425"/>
          <p14:tracePt t="27588" x="4773613" y="1114425"/>
          <p14:tracePt t="27595" x="4797425" y="1090613"/>
          <p14:tracePt t="27603" x="4832350" y="1066800"/>
          <p14:tracePt t="27611" x="4845050" y="1042988"/>
          <p14:tracePt t="27619" x="4868863" y="1030288"/>
          <p14:tracePt t="27627" x="4903788" y="1008063"/>
          <p14:tracePt t="27635" x="4914900" y="1008063"/>
          <p14:tracePt t="27644" x="4927600" y="995363"/>
          <p14:tracePt t="27651" x="4951413" y="984250"/>
          <p14:tracePt t="27658" x="4962525" y="971550"/>
          <p14:tracePt t="27667" x="4975225" y="971550"/>
          <p14:tracePt t="27674" x="4986338" y="971550"/>
          <p14:tracePt t="27690" x="4999038" y="971550"/>
          <p14:tracePt t="27698" x="5022850" y="971550"/>
          <p14:tracePt t="27706" x="5045075" y="971550"/>
          <p14:tracePt t="27714" x="5068888" y="960438"/>
          <p14:tracePt t="27722" x="5105400" y="960438"/>
          <p14:tracePt t="27730" x="5153025" y="960438"/>
          <p14:tracePt t="27738" x="5176838" y="960438"/>
          <p14:tracePt t="27745" x="5199063" y="960438"/>
          <p14:tracePt t="27756" x="5235575" y="960438"/>
          <p14:tracePt t="27760" x="5246688" y="960438"/>
          <p14:tracePt t="27769" x="5270500" y="960438"/>
          <p14:tracePt t="28189" x="5270500" y="947738"/>
          <p14:tracePt t="28197" x="5270500" y="936625"/>
          <p14:tracePt t="28206" x="5270500" y="923925"/>
          <p14:tracePt t="28221" x="5270500" y="912813"/>
          <p14:tracePt t="28228" x="5270500" y="900113"/>
          <p14:tracePt t="28575" x="5246688" y="889000"/>
          <p14:tracePt t="28583" x="5235575" y="876300"/>
          <p14:tracePt t="28591" x="5222875" y="865188"/>
          <p14:tracePt t="28607" x="5199063" y="854075"/>
          <p14:tracePt t="28614" x="5199063" y="841375"/>
          <p14:tracePt t="28622" x="5187950" y="841375"/>
          <p14:tracePt t="29460" x="5187950" y="900113"/>
          <p14:tracePt t="29467" x="5187950" y="960438"/>
          <p14:tracePt t="29475" x="5187950" y="1030288"/>
          <p14:tracePt t="29483" x="5187950" y="1066800"/>
          <p14:tracePt t="29491" x="5187950" y="1114425"/>
          <p14:tracePt t="29498" x="5187950" y="1162050"/>
          <p14:tracePt t="29507" x="5187950" y="1185863"/>
          <p14:tracePt t="29515" x="5187950" y="1208088"/>
          <p14:tracePt t="29523" x="5187950" y="1220788"/>
          <p14:tracePt t="29625" x="5187950" y="1268413"/>
          <p14:tracePt t="29633" x="5187950" y="1303338"/>
          <p14:tracePt t="29641" x="5187950" y="1363663"/>
          <p14:tracePt t="29649" x="5187950" y="1398588"/>
          <p14:tracePt t="29657" x="5187950" y="1433513"/>
          <p14:tracePt t="29665" x="5187950" y="1457325"/>
          <p14:tracePt t="29672" x="5187950" y="1481138"/>
          <p14:tracePt t="29681" x="5187950" y="1504950"/>
          <p14:tracePt t="29689" x="5187950" y="1528763"/>
          <p14:tracePt t="33241" x="5222875" y="1517650"/>
          <p14:tracePt t="33246" x="5400675" y="1504950"/>
          <p14:tracePt t="33254" x="5578475" y="1470025"/>
          <p14:tracePt t="33260" x="5732463" y="1446213"/>
          <p14:tracePt t="33267" x="5910263" y="1422400"/>
          <p14:tracePt t="33276" x="6029325" y="1422400"/>
          <p14:tracePt t="33284" x="6135688" y="1422400"/>
          <p14:tracePt t="33292" x="6218238" y="1422400"/>
          <p14:tracePt t="33300" x="6253163" y="1422400"/>
          <p14:tracePt t="33308" x="6300788" y="1422400"/>
          <p14:tracePt t="33316" x="6324600" y="1422400"/>
          <p14:tracePt t="33363" x="6348413" y="1446213"/>
          <p14:tracePt t="33371" x="6361113" y="1457325"/>
          <p14:tracePt t="33379" x="6372225" y="1481138"/>
          <p14:tracePt t="33388" x="6384925" y="1504950"/>
          <p14:tracePt t="33395" x="6384925" y="1528763"/>
          <p14:tracePt t="33404" x="6396038" y="1528763"/>
          <p14:tracePt t="33409" x="6407150" y="1552575"/>
          <p14:tracePt t="33418" x="6419850" y="1552575"/>
          <p14:tracePt t="33426" x="6419850" y="1563688"/>
          <p14:tracePt t="33529" x="6396038" y="1563688"/>
          <p14:tracePt t="33538" x="6384925" y="1576388"/>
          <p14:tracePt t="33545" x="6348413" y="1587500"/>
          <p14:tracePt t="33549" x="6337300" y="1600200"/>
          <p14:tracePt t="33561" x="6324600" y="1611313"/>
          <p14:tracePt t="33567" x="6300788" y="1611313"/>
          <p14:tracePt t="33576" x="6276975" y="1611313"/>
          <p14:tracePt t="33584" x="6253163" y="1624013"/>
          <p14:tracePt t="33592" x="6230938" y="1635125"/>
          <p14:tracePt t="33600" x="6207125" y="1635125"/>
          <p14:tracePt t="33608" x="6159500" y="1658938"/>
          <p14:tracePt t="33616" x="6146800" y="1658938"/>
          <p14:tracePt t="33624" x="6135688" y="1658938"/>
          <p14:tracePt t="33631" x="6111875" y="1671638"/>
          <p14:tracePt t="33640" x="6111875" y="1682750"/>
          <p14:tracePt t="34590" x="6099175" y="1682750"/>
          <p14:tracePt t="34943" x="6088063" y="1658938"/>
          <p14:tracePt t="34950" x="6064250" y="1624013"/>
          <p14:tracePt t="34958" x="6053138" y="1611313"/>
          <p14:tracePt t="34966" x="6053138" y="1587500"/>
          <p14:tracePt t="34974" x="6040438" y="1563688"/>
          <p14:tracePt t="34981" x="6029325" y="1552575"/>
          <p14:tracePt t="34990" x="6016625" y="1541463"/>
          <p14:tracePt t="34998" x="6005513" y="1528763"/>
          <p14:tracePt t="35014" x="6005513" y="1517650"/>
          <p14:tracePt t="35506" x="6016625" y="1493838"/>
          <p14:tracePt t="35514" x="6064250" y="1457325"/>
          <p14:tracePt t="35522" x="6088063" y="1422400"/>
          <p14:tracePt t="35529" x="6135688" y="1385888"/>
          <p14:tracePt t="35538" x="6194425" y="1350963"/>
          <p14:tracePt t="35545" x="6242050" y="1316038"/>
          <p14:tracePt t="35554" x="6289675" y="1268413"/>
          <p14:tracePt t="35561" x="6324600" y="1255713"/>
          <p14:tracePt t="35568" x="6361113" y="1220788"/>
          <p14:tracePt t="35578" x="6384925" y="1208088"/>
          <p14:tracePt t="35585" x="6407150" y="1185863"/>
          <p14:tracePt t="35593" x="6419850" y="1185863"/>
          <p14:tracePt t="35601" x="6443663" y="1162050"/>
          <p14:tracePt t="35609" x="6454775" y="1162050"/>
          <p14:tracePt t="35617" x="6491288" y="1149350"/>
          <p14:tracePt t="35623" x="6515100" y="1125538"/>
          <p14:tracePt t="35632" x="6538913" y="1114425"/>
          <p14:tracePt t="35640" x="6550025" y="1101725"/>
          <p14:tracePt t="35648" x="6561138" y="1090613"/>
          <p14:tracePt t="35656" x="6584950" y="1090613"/>
          <p14:tracePt t="35664" x="6597650" y="1077913"/>
          <p14:tracePt t="35672" x="6621463" y="1066800"/>
          <p14:tracePt t="35680" x="6632575" y="1066800"/>
          <p14:tracePt t="35688" x="6632575" y="1054100"/>
          <p14:tracePt t="35696" x="6645275" y="1054100"/>
          <p14:tracePt t="35703" x="6656388" y="1054100"/>
          <p14:tracePt t="35719" x="6669088" y="1054100"/>
          <p14:tracePt t="35735" x="6669088" y="1042988"/>
          <p14:tracePt t="35742" x="6692900" y="1042988"/>
          <p14:tracePt t="35751" x="6704013" y="1030288"/>
          <p14:tracePt t="35775" x="6704013" y="1019175"/>
          <p14:tracePt t="35790" x="6715125" y="1019175"/>
          <p14:tracePt t="35807" x="6727825" y="1019175"/>
          <p14:tracePt t="40129" x="6715125" y="1019175"/>
          <p14:tracePt t="40135" x="6680200" y="1030288"/>
          <p14:tracePt t="40142" x="6656388" y="1054100"/>
          <p14:tracePt t="40150" x="6645275" y="1077913"/>
          <p14:tracePt t="40157" x="6632575" y="1077913"/>
          <p14:tracePt t="40166" x="6621463" y="1090613"/>
          <p14:tracePt t="40261" x="6608763" y="1101725"/>
          <p14:tracePt t="40269" x="6573838" y="1125538"/>
          <p14:tracePt t="40284" x="6573838" y="1149350"/>
          <p14:tracePt t="40292" x="6573838" y="1162050"/>
          <p14:tracePt t="40300" x="6561138" y="1162050"/>
          <p14:tracePt t="40309" x="6561138" y="1173163"/>
          <p14:tracePt t="40316" x="6561138" y="1185863"/>
          <p14:tracePt t="40324" x="6561138" y="1196975"/>
          <p14:tracePt t="40332" x="6561138" y="1208088"/>
          <p14:tracePt t="40340" x="6561138" y="1231900"/>
          <p14:tracePt t="40348" x="6561138" y="1255713"/>
          <p14:tracePt t="40356" x="6561138" y="1292225"/>
          <p14:tracePt t="40363" x="6561138" y="1303338"/>
          <p14:tracePt t="40371" x="6561138" y="1350963"/>
          <p14:tracePt t="40379" x="6561138" y="1409700"/>
          <p14:tracePt t="40387" x="6561138" y="1457325"/>
          <p14:tracePt t="40395" x="6561138" y="1481138"/>
          <p14:tracePt t="40405" x="6561138" y="1528763"/>
          <p14:tracePt t="40411" x="6561138" y="1576388"/>
          <p14:tracePt t="40418" x="6561138" y="1611313"/>
          <p14:tracePt t="40427" x="6561138" y="1647825"/>
          <p14:tracePt t="40434" x="6561138" y="1682750"/>
          <p14:tracePt t="40443" x="6561138" y="1717675"/>
          <p14:tracePt t="40450" x="6561138" y="1741488"/>
          <p14:tracePt t="40458" x="6561138" y="1765300"/>
          <p14:tracePt t="40466" x="6561138" y="1801813"/>
          <p14:tracePt t="40474" x="6573838" y="1812925"/>
          <p14:tracePt t="40482" x="6573838" y="1825625"/>
          <p14:tracePt t="40490" x="6573838" y="1836738"/>
          <p14:tracePt t="43154" x="6573838" y="1825625"/>
          <p14:tracePt t="43160" x="6573838" y="1789113"/>
          <p14:tracePt t="43170" x="6573838" y="1765300"/>
          <p14:tracePt t="43177" x="6573838" y="1741488"/>
          <p14:tracePt t="43185" x="6573838" y="1706563"/>
          <p14:tracePt t="43193" x="6573838" y="1682750"/>
          <p14:tracePt t="43201" x="6573838" y="1658938"/>
          <p14:tracePt t="43208" x="6573838" y="1635125"/>
          <p14:tracePt t="43217" x="6561138" y="1600200"/>
          <p14:tracePt t="43225" x="6561138" y="1576388"/>
          <p14:tracePt t="43233" x="6561138" y="1552575"/>
          <p14:tracePt t="43240" x="6561138" y="1528763"/>
          <p14:tracePt t="43256" x="6561138" y="1517650"/>
          <p14:tracePt t="43263" x="6561138" y="1504950"/>
          <p14:tracePt t="43280" x="6561138" y="1493838"/>
          <p14:tracePt t="43288" x="6550025" y="1493838"/>
          <p14:tracePt t="43327" x="6538913" y="1493838"/>
          <p14:tracePt t="43335" x="6526213" y="1493838"/>
          <p14:tracePt t="43344" x="6502400" y="1493838"/>
          <p14:tracePt t="43351" x="6491288" y="1493838"/>
          <p14:tracePt t="43359" x="6467475" y="1493838"/>
          <p14:tracePt t="43367" x="6443663" y="1504950"/>
          <p14:tracePt t="43398" x="6430963" y="1504950"/>
          <p14:tracePt t="43405" x="6430963" y="1552575"/>
          <p14:tracePt t="43414" x="6443663" y="1600200"/>
          <p14:tracePt t="43422" x="6502400" y="1671638"/>
          <p14:tracePt t="43430" x="6550025" y="1717675"/>
          <p14:tracePt t="43437" x="6608763" y="1741488"/>
          <p14:tracePt t="43446" x="6656388" y="1778000"/>
          <p14:tracePt t="43455" x="6692900" y="1789113"/>
          <p14:tracePt t="43461" x="6738938" y="1812925"/>
          <p14:tracePt t="43469" x="6762750" y="1825625"/>
          <p14:tracePt t="43478" x="6810375" y="1836738"/>
          <p14:tracePt t="43485" x="6834188" y="1836738"/>
          <p14:tracePt t="43493" x="6869113" y="1849438"/>
          <p14:tracePt t="43501" x="6869113" y="1860550"/>
          <p14:tracePt t="43508" x="6881813" y="1860550"/>
          <p14:tracePt t="43526" x="6892925" y="1860550"/>
          <p14:tracePt t="43532" x="6916738" y="1860550"/>
          <p14:tracePt t="43540" x="6940550" y="1873250"/>
          <p14:tracePt t="43548" x="6988175" y="1873250"/>
          <p14:tracePt t="43557" x="7011988" y="1873250"/>
          <p14:tracePt t="43564" x="7035800" y="1873250"/>
          <p14:tracePt t="43573" x="7070725" y="1873250"/>
          <p14:tracePt t="43675" x="7059613" y="1873250"/>
          <p14:tracePt t="43682" x="7035800" y="1873250"/>
          <p14:tracePt t="43690" x="7023100" y="1873250"/>
          <p14:tracePt t="43698" x="7000875" y="1873250"/>
          <p14:tracePt t="43706" x="6964363" y="1873250"/>
          <p14:tracePt t="43723" x="6929438" y="1873250"/>
          <p14:tracePt t="43729" x="6916738" y="1873250"/>
          <p14:tracePt t="43738" x="6881813" y="1873250"/>
          <p14:tracePt t="43746" x="6869113" y="1873250"/>
          <p14:tracePt t="43754" x="6858000" y="1873250"/>
          <p14:tracePt t="43880" x="6858000" y="1860550"/>
          <p14:tracePt t="43888" x="6858000" y="1849438"/>
          <p14:tracePt t="43896" x="6858000" y="1836738"/>
          <p14:tracePt t="43905" x="6858000" y="1825625"/>
          <p14:tracePt t="43911" x="6858000" y="1801813"/>
          <p14:tracePt t="43920" x="6858000" y="1789113"/>
          <p14:tracePt t="43927" x="6858000" y="1765300"/>
          <p14:tracePt t="43935" x="6858000" y="1754188"/>
          <p14:tracePt t="43944" x="6869113" y="1730375"/>
          <p14:tracePt t="43951" x="6892925" y="1706563"/>
          <p14:tracePt t="43959" x="6916738" y="1682750"/>
          <p14:tracePt t="43967" x="6964363" y="1658938"/>
          <p14:tracePt t="43975" x="7023100" y="1611313"/>
          <p14:tracePt t="43983" x="7083425" y="1563688"/>
          <p14:tracePt t="43990" x="7131050" y="1552575"/>
          <p14:tracePt t="43997" x="7200900" y="1517650"/>
          <p14:tracePt t="44006" x="7272338" y="1504950"/>
          <p14:tracePt t="44014" x="7331075" y="1470025"/>
          <p14:tracePt t="44022" x="7378700" y="1457325"/>
          <p14:tracePt t="44029" x="7426325" y="1446213"/>
          <p14:tracePt t="44038" x="7473950" y="1433513"/>
          <p14:tracePt t="44046" x="7508875" y="1433513"/>
          <p14:tracePt t="44054" x="7532688" y="1433513"/>
          <p14:tracePt t="44061" x="7569200" y="1433513"/>
          <p14:tracePt t="44069" x="7616825" y="1433513"/>
          <p14:tracePt t="44078" x="7651750" y="1433513"/>
          <p14:tracePt t="44085" x="7686675" y="1433513"/>
          <p14:tracePt t="44093" x="7758113" y="1470025"/>
          <p14:tracePt t="44101" x="7816850" y="1493838"/>
          <p14:tracePt t="44109" x="7888288" y="1528763"/>
          <p14:tracePt t="44117" x="7959725" y="1587500"/>
          <p14:tracePt t="44125" x="8007350" y="1635125"/>
          <p14:tracePt t="44133" x="8077200" y="1671638"/>
          <p14:tracePt t="44140" x="8113713" y="1706563"/>
          <p14:tracePt t="44148" x="8148638" y="1741488"/>
          <p14:tracePt t="44156" x="8196263" y="1778000"/>
          <p14:tracePt t="44165" x="8208963" y="1789113"/>
          <p14:tracePt t="44172" x="8243888" y="1801813"/>
          <p14:tracePt t="44196" x="8243888" y="1812925"/>
          <p14:tracePt t="44322" x="8208963" y="1812925"/>
          <p14:tracePt t="44330" x="8161338" y="1812925"/>
          <p14:tracePt t="44346" x="8124825" y="1801813"/>
          <p14:tracePt t="44354" x="8113713" y="1801813"/>
          <p14:tracePt t="44362" x="8101013" y="1778000"/>
          <p14:tracePt t="44371" x="8077200" y="1778000"/>
          <p14:tracePt t="44377" x="8066088" y="1765300"/>
          <p14:tracePt t="44393" x="8054975" y="1765300"/>
          <p14:tracePt t="44401" x="8031163" y="1754188"/>
          <p14:tracePt t="44409" x="8018463" y="1741488"/>
          <p14:tracePt t="44417" x="8007350" y="1741488"/>
          <p14:tracePt t="44425" x="7994650" y="1730375"/>
          <p14:tracePt t="44433" x="7983538" y="1730375"/>
          <p14:tracePt t="44448" x="7970838" y="1730375"/>
          <p14:tracePt t="44456" x="7959725" y="1717675"/>
          <p14:tracePt t="44464" x="7959725" y="1706563"/>
          <p14:tracePt t="44472" x="7947025" y="1695450"/>
          <p14:tracePt t="44480" x="7935913" y="1695450"/>
          <p14:tracePt t="44496" x="7935913" y="1682750"/>
          <p14:tracePt t="44504" x="7924800" y="1671638"/>
          <p14:tracePt t="44519" x="7912100" y="1671638"/>
          <p14:tracePt t="44543" x="7900988" y="1671638"/>
          <p14:tracePt t="44606" x="7900988" y="1635125"/>
          <p14:tracePt t="44613" x="7888288" y="1611313"/>
          <p14:tracePt t="44622" x="7888288" y="1600200"/>
          <p14:tracePt t="44630" x="7877175" y="1563688"/>
          <p14:tracePt t="44638" x="7864475" y="1528763"/>
          <p14:tracePt t="44646" x="7864475" y="1517650"/>
          <p14:tracePt t="44657" x="7864475" y="1481138"/>
          <p14:tracePt t="44662" x="7853363" y="1446213"/>
          <p14:tracePt t="44669" x="7840663" y="1409700"/>
          <p14:tracePt t="44677" x="7829550" y="1363663"/>
          <p14:tracePt t="44685" x="7816850" y="1339850"/>
          <p14:tracePt t="44693" x="7805738" y="1292225"/>
          <p14:tracePt t="44701" x="7793038" y="1268413"/>
          <p14:tracePt t="44709" x="7781925" y="1244600"/>
          <p14:tracePt t="44717" x="7781925" y="1220788"/>
          <p14:tracePt t="44725" x="7781925" y="1208088"/>
          <p14:tracePt t="44733" x="7781925" y="1196975"/>
          <p14:tracePt t="44756" x="7770813" y="1196975"/>
          <p14:tracePt t="44804" x="7747000" y="1196975"/>
          <p14:tracePt t="44812" x="7710488" y="1196975"/>
          <p14:tracePt t="44822" x="7686675" y="1208088"/>
          <p14:tracePt t="44830" x="7662863" y="1220788"/>
          <p14:tracePt t="44835" x="7639050" y="1220788"/>
          <p14:tracePt t="44844" x="7604125" y="1231900"/>
          <p14:tracePt t="44851" x="7580313" y="1244600"/>
          <p14:tracePt t="44859" x="7569200" y="1255713"/>
          <p14:tracePt t="44867" x="7485063" y="1316038"/>
          <p14:tracePt t="44876" x="7426325" y="1363663"/>
          <p14:tracePt t="44883" x="7391400" y="1409700"/>
          <p14:tracePt t="44891" x="7367588" y="1470025"/>
          <p14:tracePt t="44898" x="7343775" y="1517650"/>
          <p14:tracePt t="44906" x="7296150" y="1587500"/>
          <p14:tracePt t="44914" x="7261225" y="1635125"/>
          <p14:tracePt t="44922" x="7213600" y="1754188"/>
          <p14:tracePt t="44930" x="7200900" y="1825625"/>
          <p14:tracePt t="44939" x="7189788" y="1908175"/>
          <p14:tracePt t="44945" x="7189788" y="1955800"/>
          <p14:tracePt t="44955" x="7189788" y="2014538"/>
          <p14:tracePt t="44964" x="7189788" y="2073275"/>
          <p14:tracePt t="44971" x="7189788" y="2120900"/>
          <p14:tracePt t="44977" x="7200900" y="2133600"/>
          <p14:tracePt t="44984" x="7237413" y="2205038"/>
          <p14:tracePt t="44993" x="7272338" y="2239963"/>
          <p14:tracePt t="45000" x="7354888" y="2263775"/>
          <p14:tracePt t="45009" x="7402513" y="2263775"/>
          <p14:tracePt t="45017" x="7462838" y="2263775"/>
          <p14:tracePt t="45024" x="7508875" y="2263775"/>
          <p14:tracePt t="45033" x="7593013" y="2239963"/>
          <p14:tracePt t="45041" x="7662863" y="2205038"/>
          <p14:tracePt t="45049" x="7723188" y="2181225"/>
          <p14:tracePt t="45056" x="7816850" y="2120900"/>
          <p14:tracePt t="45064" x="7900988" y="2062163"/>
          <p14:tracePt t="45073" x="8007350" y="1979613"/>
          <p14:tracePt t="45079" x="8089900" y="1908175"/>
          <p14:tracePt t="45088" x="8161338" y="1836738"/>
          <p14:tracePt t="45096" x="8243888" y="1741488"/>
          <p14:tracePt t="45104" x="8302625" y="1671638"/>
          <p14:tracePt t="45112" x="8397875" y="1563688"/>
          <p14:tracePt t="45122" x="8456613" y="1493838"/>
          <p14:tracePt t="45126" x="8480425" y="1422400"/>
          <p14:tracePt t="45135" x="8516938" y="1363663"/>
          <p14:tracePt t="45143" x="8528050" y="1316038"/>
          <p14:tracePt t="45151" x="8528050" y="1231900"/>
          <p14:tracePt t="45161" x="8528050" y="1185863"/>
          <p14:tracePt t="45167" x="8528050" y="1162050"/>
          <p14:tracePt t="45175" x="8445500" y="1042988"/>
          <p14:tracePt t="45182" x="8362950" y="984250"/>
          <p14:tracePt t="45191" x="8255000" y="923925"/>
          <p14:tracePt t="45199" x="8196263" y="900113"/>
          <p14:tracePt t="45206" x="8101013" y="854075"/>
          <p14:tracePt t="45214" x="8018463" y="830263"/>
          <p14:tracePt t="45222" x="7959725" y="817563"/>
          <p14:tracePt t="45229" x="7877175" y="806450"/>
          <p14:tracePt t="45238" x="7816850" y="806450"/>
          <p14:tracePt t="45246" x="7747000" y="806450"/>
          <p14:tracePt t="45255" x="7686675" y="806450"/>
          <p14:tracePt t="45262" x="7627938" y="806450"/>
          <p14:tracePt t="45271" x="7556500" y="830263"/>
          <p14:tracePt t="45278" x="7497763" y="841375"/>
          <p14:tracePt t="45285" x="7426325" y="865188"/>
          <p14:tracePt t="45293" x="7343775" y="947738"/>
          <p14:tracePt t="45301" x="7285038" y="995363"/>
          <p14:tracePt t="45309" x="7248525" y="1066800"/>
          <p14:tracePt t="45316" x="7213600" y="1149350"/>
          <p14:tracePt t="45325" x="7200900" y="1220788"/>
          <p14:tracePt t="45333" x="7189788" y="1279525"/>
          <p14:tracePt t="45341" x="7189788" y="1363663"/>
          <p14:tracePt t="45348" x="7189788" y="1422400"/>
          <p14:tracePt t="45357" x="7189788" y="1481138"/>
          <p14:tracePt t="45364" x="7189788" y="1552575"/>
          <p14:tracePt t="45372" x="7200900" y="1611313"/>
          <p14:tracePt t="45380" x="7248525" y="1682750"/>
          <p14:tracePt t="45388" x="7261225" y="1717675"/>
          <p14:tracePt t="45396" x="7272338" y="1730375"/>
          <p14:tracePt t="45405" x="7296150" y="1730375"/>
          <p14:tracePt t="45412" x="7308850" y="1741488"/>
          <p14:tracePt t="45428" x="7319963" y="1741488"/>
          <p14:tracePt t="45435" x="7331075" y="1741488"/>
          <p14:tracePt t="45443" x="7343775" y="1741488"/>
          <p14:tracePt t="45451" x="7367588" y="1730375"/>
          <p14:tracePt t="45459" x="7378700" y="1717675"/>
          <p14:tracePt t="45467" x="7415213" y="1682750"/>
          <p14:tracePt t="45476" x="7450138" y="1624013"/>
          <p14:tracePt t="45483" x="7473950" y="1563688"/>
          <p14:tracePt t="45491" x="7532688" y="1493838"/>
          <p14:tracePt t="45499" x="7545388" y="1446213"/>
          <p14:tracePt t="45506" x="7580313" y="1398588"/>
          <p14:tracePt t="45514" x="7593013" y="1350963"/>
          <p14:tracePt t="45522" x="7604125" y="1327150"/>
          <p14:tracePt t="45530" x="7651750" y="1279525"/>
          <p14:tracePt t="45538" x="7686675" y="1255713"/>
          <p14:tracePt t="45545" x="7723188" y="1231900"/>
          <p14:tracePt t="45555" x="7781925" y="1208088"/>
          <p14:tracePt t="45561" x="7816850" y="1196975"/>
          <p14:tracePt t="45571" x="7853363" y="1185863"/>
          <p14:tracePt t="45578" x="7877175" y="1173163"/>
          <p14:tracePt t="45585" x="7900988" y="1173163"/>
          <p14:tracePt t="45592" x="7924800" y="1173163"/>
          <p14:tracePt t="45609" x="7947025" y="1173163"/>
          <p14:tracePt t="45617" x="7970838" y="1173163"/>
          <p14:tracePt t="45626" x="7970838" y="1185863"/>
          <p14:tracePt t="45633" x="8007350" y="1208088"/>
          <p14:tracePt t="45642" x="8018463" y="1231900"/>
          <p14:tracePt t="45648" x="8054975" y="1268413"/>
          <p14:tracePt t="45656" x="8066088" y="1292225"/>
          <p14:tracePt t="45664" x="8089900" y="1327150"/>
          <p14:tracePt t="45672" x="8137525" y="1374775"/>
          <p14:tracePt t="45679" x="8148638" y="1409700"/>
          <p14:tracePt t="45689" x="8161338" y="1433513"/>
          <p14:tracePt t="45696" x="8172450" y="1457325"/>
          <p14:tracePt t="45704" x="8185150" y="1493838"/>
          <p14:tracePt t="45712" x="8185150" y="1504950"/>
          <p14:tracePt t="45722" x="8185150" y="1517650"/>
          <p14:tracePt t="45728" x="8185150" y="1528763"/>
          <p14:tracePt t="45742" x="8185150" y="1563688"/>
          <p14:tracePt t="45751" x="8185150" y="1576388"/>
          <p14:tracePt t="45760" x="8148638" y="1576388"/>
          <p14:tracePt t="45767" x="8113713" y="1600200"/>
          <p14:tracePt t="45776" x="8101013" y="1611313"/>
          <p14:tracePt t="45783" x="8054975" y="1624013"/>
          <p14:tracePt t="45791" x="8031163" y="1635125"/>
          <p14:tracePt t="45799" x="7994650" y="1671638"/>
          <p14:tracePt t="45806" x="7983538" y="1671638"/>
          <p14:tracePt t="45814" x="7970838" y="1682750"/>
          <p14:tracePt t="45823" x="7959725" y="1682750"/>
          <p14:tracePt t="45829" x="7959725" y="1695450"/>
          <p14:tracePt t="45838" x="7947025" y="1695450"/>
          <p14:tracePt t="45846" x="7947025" y="1706563"/>
          <p14:tracePt t="45854" x="7935913" y="1706563"/>
          <p14:tracePt t="45861" x="7924800" y="1706563"/>
          <p14:tracePt t="45893" x="7912100" y="1706563"/>
          <p14:tracePt t="45910" x="7900988" y="1706563"/>
          <p14:tracePt t="46868" x="7864475" y="1717675"/>
          <p14:tracePt t="46873" x="7781925" y="1778000"/>
          <p14:tracePt t="46881" x="7699375" y="1873250"/>
          <p14:tracePt t="46889" x="7627938" y="1919288"/>
          <p14:tracePt t="46896" x="7556500" y="1955800"/>
          <p14:tracePt t="46904" x="7485063" y="2014538"/>
          <p14:tracePt t="46912" x="7415213" y="2051050"/>
          <p14:tracePt t="46921" x="7367588" y="2097088"/>
          <p14:tracePt t="46927" x="7319963" y="2120900"/>
          <p14:tracePt t="46939" x="7224713" y="2144713"/>
          <p14:tracePt t="46944" x="7165975" y="2168525"/>
          <p14:tracePt t="46953" x="7059613" y="2205038"/>
          <p14:tracePt t="46959" x="6953250" y="2228850"/>
          <p14:tracePt t="46969" x="6834188" y="2263775"/>
          <p14:tracePt t="46977" x="6692900" y="2274888"/>
          <p14:tracePt t="46983" x="6538913" y="2298700"/>
          <p14:tracePt t="46991" x="6372225" y="2298700"/>
          <p14:tracePt t="46998" x="6194425" y="2298700"/>
          <p14:tracePt t="47007" x="6005513" y="2311400"/>
          <p14:tracePt t="47015" x="5803900" y="2311400"/>
          <p14:tracePt t="47023" x="5567363" y="2311400"/>
          <p14:tracePt t="47031" x="5365750" y="2311400"/>
          <p14:tracePt t="47039" x="5105400" y="2311400"/>
          <p14:tracePt t="47047" x="4773613" y="2311400"/>
          <p14:tracePt t="47055" x="4452938" y="2311400"/>
          <p14:tracePt t="47063" x="4133850" y="2311400"/>
          <p14:tracePt t="47070" x="3802063" y="2311400"/>
          <p14:tracePt t="47078" x="3398838" y="2311400"/>
          <p14:tracePt t="47088" x="3114675" y="2311400"/>
          <p14:tracePt t="47094" x="2901950" y="2311400"/>
          <p14:tracePt t="47103" x="2665413" y="2311400"/>
          <p14:tracePt t="47110" x="2451100" y="2311400"/>
          <p14:tracePt t="47118" x="2274888" y="2311400"/>
          <p14:tracePt t="47126" x="2073275" y="2311400"/>
          <p14:tracePt t="47134" x="1978025" y="2311400"/>
          <p14:tracePt t="47142" x="1835150" y="2311400"/>
          <p14:tracePt t="47150" x="1717675" y="2311400"/>
          <p14:tracePt t="47159" x="1574800" y="2311400"/>
          <p14:tracePt t="47165" x="1481138" y="2287588"/>
          <p14:tracePt t="47173" x="1397000" y="2274888"/>
          <p14:tracePt t="47181" x="1327150" y="2263775"/>
          <p14:tracePt t="47189" x="1243013" y="2251075"/>
          <p14:tracePt t="47197" x="1208088" y="2239963"/>
          <p14:tracePt t="47205" x="1173163" y="2216150"/>
          <p14:tracePt t="47212" x="1136650" y="2205038"/>
          <p14:tracePt t="47222" x="1112838" y="2192338"/>
          <p14:tracePt t="47229" x="1066800" y="2157413"/>
          <p14:tracePt t="47238" x="1030288" y="2144713"/>
          <p14:tracePt t="47244" x="1006475" y="2133600"/>
          <p14:tracePt t="47254" x="971550" y="2120900"/>
          <p14:tracePt t="47261" x="923925" y="2109788"/>
          <p14:tracePt t="47268" x="889000" y="2097088"/>
          <p14:tracePt t="47276" x="876300" y="2085975"/>
          <p14:tracePt t="47284" x="865188" y="2073275"/>
          <p14:tracePt t="47292" x="852488" y="2062163"/>
          <p14:tracePt t="47299" x="841375" y="2051050"/>
          <p14:tracePt t="47310" x="841375" y="2038350"/>
          <p14:tracePt t="47316" x="841375" y="2027238"/>
          <p14:tracePt t="47324" x="828675" y="2014538"/>
          <p14:tracePt t="47332" x="828675" y="1990725"/>
          <p14:tracePt t="47340" x="828675" y="1979613"/>
          <p14:tracePt t="47348" x="828675" y="1966913"/>
          <p14:tracePt t="47355" x="828675" y="1955800"/>
          <p14:tracePt t="47363" x="828675" y="1943100"/>
          <p14:tracePt t="47371" x="828675" y="1919288"/>
          <p14:tracePt t="47379" x="841375" y="1908175"/>
          <p14:tracePt t="47387" x="841375" y="1895475"/>
          <p14:tracePt t="47395" x="889000" y="1860550"/>
          <p14:tracePt t="47404" x="923925" y="1836738"/>
          <p14:tracePt t="47410" x="971550" y="1801813"/>
          <p14:tracePt t="47419" x="1006475" y="1778000"/>
          <p14:tracePt t="47427" x="1030288" y="1765300"/>
          <p14:tracePt t="47435" x="1054100" y="1741488"/>
          <p14:tracePt t="47450" x="1077913" y="1730375"/>
          <p14:tracePt t="47458" x="1089025" y="1717675"/>
          <p14:tracePt t="47466" x="1101725" y="1706563"/>
          <p14:tracePt t="47474" x="1136650" y="1695450"/>
          <p14:tracePt t="47482" x="1149350" y="1682750"/>
          <p14:tracePt t="47490" x="1173163" y="1671638"/>
          <p14:tracePt t="47498" x="1196975" y="1647825"/>
          <p14:tracePt t="47506" x="1219200" y="1635125"/>
          <p14:tracePt t="47513" x="1231900" y="1635125"/>
          <p14:tracePt t="47521" x="1255713" y="1624013"/>
          <p14:tracePt t="47529" x="1279525" y="1624013"/>
          <p14:tracePt t="47537" x="1290638" y="1624013"/>
          <p14:tracePt t="47544" x="1303338" y="1611313"/>
          <p14:tracePt t="47555" x="1314450" y="1611313"/>
          <p14:tracePt t="47570" x="1338263" y="1600200"/>
          <p14:tracePt t="47577" x="1362075" y="1600200"/>
          <p14:tracePt t="47585" x="1373188" y="1600200"/>
          <p14:tracePt t="47593" x="1420813" y="1600200"/>
          <p14:tracePt t="47600" x="1468438" y="1600200"/>
          <p14:tracePt t="47608" x="1539875" y="1600200"/>
          <p14:tracePt t="47616" x="1598613" y="1600200"/>
          <p14:tracePt t="47624" x="1658938" y="1600200"/>
          <p14:tracePt t="47632" x="1728788" y="1600200"/>
          <p14:tracePt t="47640" x="1765300" y="1600200"/>
          <p14:tracePt t="47648" x="1812925" y="1600200"/>
          <p14:tracePt t="47656" x="1895475" y="1611313"/>
          <p14:tracePt t="47663" x="1930400" y="1611313"/>
          <p14:tracePt t="47671" x="1966913" y="1624013"/>
          <p14:tracePt t="47679" x="1978025" y="1635125"/>
          <p14:tracePt t="47687" x="1989138" y="1647825"/>
          <p14:tracePt t="47694" x="2001838" y="1647825"/>
          <p14:tracePt t="47727" x="2012950" y="1647825"/>
          <p14:tracePt t="47750" x="2036763" y="1658938"/>
          <p14:tracePt t="47758" x="2073275" y="1671638"/>
          <p14:tracePt t="47766" x="2097088" y="1682750"/>
          <p14:tracePt t="47774" x="2143125" y="1695450"/>
          <p14:tracePt t="47782" x="2214563" y="1706563"/>
          <p14:tracePt t="47790" x="2251075" y="1717675"/>
          <p14:tracePt t="47798" x="2320925" y="1730375"/>
          <p14:tracePt t="47806" x="2368550" y="1741488"/>
          <p14:tracePt t="47813" x="2428875" y="1754188"/>
          <p14:tracePt t="47821" x="2474913" y="1754188"/>
          <p14:tracePt t="47829" x="2511425" y="1765300"/>
          <p14:tracePt t="47838" x="2570163" y="1778000"/>
          <p14:tracePt t="47845" x="2617788" y="1789113"/>
          <p14:tracePt t="47854" x="2676525" y="1789113"/>
          <p14:tracePt t="47861" x="2830513" y="1825625"/>
          <p14:tracePt t="47869" x="2913063" y="1825625"/>
          <p14:tracePt t="47880" x="2997200" y="1825625"/>
          <p14:tracePt t="47885" x="3032125" y="1825625"/>
          <p14:tracePt t="47892" x="3090863" y="1836738"/>
          <p14:tracePt t="47900" x="3114675" y="1836738"/>
          <p14:tracePt t="47909" x="3151188" y="1849438"/>
          <p14:tracePt t="47916" x="3175000" y="1849438"/>
          <p14:tracePt t="47924" x="3198813" y="1860550"/>
          <p14:tracePt t="47932" x="3209925" y="1860550"/>
          <p14:tracePt t="47940" x="3233738" y="1860550"/>
          <p14:tracePt t="47947" x="3268663" y="1873250"/>
          <p14:tracePt t="47956" x="3305175" y="1873250"/>
          <p14:tracePt t="47964" x="3398838" y="1884363"/>
          <p14:tracePt t="47971" x="3494088" y="1884363"/>
          <p14:tracePt t="47979" x="3541713" y="1895475"/>
          <p14:tracePt t="47992" x="3589338" y="1895475"/>
          <p14:tracePt t="47995" x="3648075" y="1908175"/>
          <p14:tracePt t="48004" x="3683000" y="1919288"/>
          <p14:tracePt t="48011" x="3706813" y="1919288"/>
          <p14:tracePt t="48027" x="3706813" y="1931988"/>
          <p14:tracePt t="48074" x="3706813" y="1943100"/>
          <p14:tracePt t="48082" x="3706813" y="1955800"/>
          <p14:tracePt t="48089" x="3695700" y="1955800"/>
          <p14:tracePt t="48106" x="3683000" y="1955800"/>
          <p14:tracePt t="48121" x="3683000" y="1966913"/>
          <p14:tracePt t="48129" x="3671888" y="1966913"/>
          <p14:tracePt t="48137" x="3659188" y="1979613"/>
          <p14:tracePt t="49353" x="3730625" y="1990725"/>
          <p14:tracePt t="49361" x="3790950" y="1990725"/>
          <p14:tracePt t="49370" x="3860800" y="2003425"/>
          <p14:tracePt t="49377" x="3908425" y="2014538"/>
          <p14:tracePt t="49385" x="3967163" y="2014538"/>
          <p14:tracePt t="49393" x="4003675" y="2014538"/>
          <p14:tracePt t="49399" x="4027488" y="2014538"/>
          <p14:tracePt t="49409" x="4051300" y="2014538"/>
          <p14:tracePt t="49424" x="4062413" y="2014538"/>
          <p14:tracePt t="49487" x="4086225" y="2014538"/>
          <p14:tracePt t="49495" x="4098925" y="2014538"/>
          <p14:tracePt t="49505" x="4121150" y="2014538"/>
          <p14:tracePt t="49511" x="4133850" y="2014538"/>
          <p14:tracePt t="49520" x="4157663" y="2014538"/>
          <p14:tracePt t="49527" x="4168775" y="2014538"/>
          <p14:tracePt t="49535" x="4181475" y="2014538"/>
          <p14:tracePt t="49551" x="4192588" y="2014538"/>
          <p14:tracePt t="49559" x="4205288" y="2014538"/>
          <p14:tracePt t="49598" x="4216400" y="2014538"/>
          <p14:tracePt t="49606" x="4252913" y="2014538"/>
          <p14:tracePt t="49614" x="4264025" y="2014538"/>
          <p14:tracePt t="49622" x="4287838" y="2014538"/>
          <p14:tracePt t="49630" x="4335463" y="2014538"/>
          <p14:tracePt t="49638" x="4346575" y="2027238"/>
          <p14:tracePt t="49646" x="4383088" y="2027238"/>
          <p14:tracePt t="49655" x="4394200" y="2027238"/>
          <p14:tracePt t="49661" x="4406900" y="2038350"/>
          <p14:tracePt t="49670" x="4441825" y="2051050"/>
          <p14:tracePt t="49685" x="4465638" y="2062163"/>
          <p14:tracePt t="49708" x="4476750" y="2073275"/>
          <p14:tracePt t="49717" x="4489450" y="2073275"/>
          <p14:tracePt t="51943" x="4500563" y="2073275"/>
          <p14:tracePt t="51990" x="4513263" y="2073275"/>
          <p14:tracePt t="51998" x="4524375" y="2073275"/>
          <p14:tracePt t="52046" x="4537075" y="2073275"/>
          <p14:tracePt t="52070" x="4548188" y="2073275"/>
          <p14:tracePt t="52085" x="4560888" y="2073275"/>
          <p14:tracePt t="52101" x="4572000" y="2073275"/>
          <p14:tracePt t="52283" x="4583113" y="2073275"/>
          <p14:tracePt t="52298" x="4595813" y="2073275"/>
          <p14:tracePt t="52314" x="4606925" y="2073275"/>
          <p14:tracePt t="52354" x="4619625" y="2073275"/>
          <p14:tracePt t="52377" x="4630738" y="2073275"/>
          <p14:tracePt t="52393" x="4643438" y="2073275"/>
          <p14:tracePt t="52417" x="4654550" y="2073275"/>
          <p14:tracePt t="52426" x="4667250" y="2073275"/>
          <p14:tracePt t="52456" x="4678363" y="2073275"/>
          <p14:tracePt t="52463" x="4691063" y="2062163"/>
          <p14:tracePt t="52480" x="4702175" y="2051050"/>
          <p14:tracePt t="52504" x="4714875" y="2038350"/>
          <p14:tracePt t="52511" x="4725988" y="2027238"/>
          <p14:tracePt t="52567" x="4737100" y="2014538"/>
          <p14:tracePt t="52575" x="4737100" y="2003425"/>
          <p14:tracePt t="52589" x="4749800" y="1990725"/>
          <p14:tracePt t="52614" x="4760913" y="1990725"/>
          <p14:tracePt t="52622" x="4760913" y="1979613"/>
          <p14:tracePt t="52638" x="4760913" y="1966913"/>
          <p14:tracePt t="52661" x="4760913" y="1955800"/>
          <p14:tracePt t="52685" x="4773613" y="1943100"/>
          <p14:tracePt t="52708" x="4784725" y="1919288"/>
          <p14:tracePt t="52717" x="4797425" y="1895475"/>
          <p14:tracePt t="52726" x="4808538" y="1884363"/>
          <p14:tracePt t="52732" x="4808538" y="1873250"/>
          <p14:tracePt t="52739" x="4808538" y="1860550"/>
          <p14:tracePt t="52756" x="4821238" y="1849438"/>
          <p14:tracePt t="52772" x="4821238" y="1836738"/>
          <p14:tracePt t="52780" x="4832350" y="1836738"/>
          <p14:tracePt t="57610" x="4891088" y="1836738"/>
          <p14:tracePt t="57617" x="5176838" y="1801813"/>
          <p14:tracePt t="57625" x="5472113" y="1778000"/>
          <p14:tracePt t="57633" x="5791200" y="1778000"/>
          <p14:tracePt t="57640" x="6111875" y="1778000"/>
          <p14:tracePt t="57648" x="6337300" y="1778000"/>
          <p14:tracePt t="57656" x="6526213" y="1765300"/>
          <p14:tracePt t="57664" x="6692900" y="1765300"/>
          <p14:tracePt t="57672" x="6786563" y="1765300"/>
          <p14:tracePt t="57680" x="6834188" y="1765300"/>
          <p14:tracePt t="57688" x="6858000" y="1754188"/>
          <p14:tracePt t="57696" x="6869113" y="1754188"/>
          <p14:tracePt t="57846" x="6846888" y="1730375"/>
          <p14:tracePt t="57854" x="6810375" y="1717675"/>
          <p14:tracePt t="57861" x="6762750" y="1695450"/>
          <p14:tracePt t="57871" x="6704013" y="1682750"/>
          <p14:tracePt t="57877" x="6669088" y="1658938"/>
          <p14:tracePt t="57886" x="6621463" y="1647825"/>
          <p14:tracePt t="57893" x="6573838" y="1635125"/>
          <p14:tracePt t="57901" x="6526213" y="1624013"/>
          <p14:tracePt t="57909" x="6491288" y="1624013"/>
          <p14:tracePt t="57918" x="6430963" y="1611313"/>
          <p14:tracePt t="57925" x="6384925" y="1611313"/>
          <p14:tracePt t="57933" x="6337300" y="1611313"/>
          <p14:tracePt t="57941" x="6313488" y="1611313"/>
          <p14:tracePt t="57948" x="6300788" y="1611313"/>
          <p14:tracePt t="57955" x="6265863" y="1611313"/>
          <p14:tracePt t="57964" x="6253163" y="1611313"/>
          <p14:tracePt t="58020" x="6230938" y="1611313"/>
          <p14:tracePt t="58035" x="6207125" y="1611313"/>
          <p14:tracePt t="58043" x="6183313" y="1611313"/>
          <p14:tracePt t="58051" x="6159500" y="1611313"/>
          <p14:tracePt t="58059" x="6146800" y="1611313"/>
          <p14:tracePt t="58068" x="6122988" y="1600200"/>
          <p14:tracePt t="58075" x="6099175" y="1587500"/>
          <p14:tracePt t="58083" x="6076950" y="1587500"/>
          <p14:tracePt t="58090" x="6040438" y="1576388"/>
          <p14:tracePt t="58105" x="6005513" y="1563688"/>
          <p14:tracePt t="58114" x="5992813" y="1552575"/>
          <p14:tracePt t="58130" x="5981700" y="1552575"/>
          <p14:tracePt t="58138" x="5969000" y="1552575"/>
          <p14:tracePt t="58162" x="5957888" y="1552575"/>
          <p14:tracePt t="58178" x="5957888" y="1541463"/>
          <p14:tracePt t="58288" x="5934075" y="1552575"/>
          <p14:tracePt t="58296" x="5886450" y="1611313"/>
          <p14:tracePt t="58304" x="5851525" y="1647825"/>
          <p14:tracePt t="58312" x="5815013" y="1671638"/>
          <p14:tracePt t="58321" x="5768975" y="1730375"/>
          <p14:tracePt t="58328" x="5697538" y="1789113"/>
          <p14:tracePt t="58336" x="5649913" y="1836738"/>
          <p14:tracePt t="58343" x="5602288" y="1895475"/>
          <p14:tracePt t="58352" x="5554663" y="1931988"/>
          <p14:tracePt t="58358" x="5495925" y="1979613"/>
          <p14:tracePt t="58367" x="5461000" y="2014538"/>
          <p14:tracePt t="58377" x="5413375" y="2062163"/>
          <p14:tracePt t="58383" x="5376863" y="2109788"/>
          <p14:tracePt t="58391" x="5341938" y="2133600"/>
          <p14:tracePt t="58399" x="5294313" y="2168525"/>
          <p14:tracePt t="58407" x="5259388" y="2205038"/>
          <p14:tracePt t="58415" x="5246688" y="2205038"/>
          <p14:tracePt t="58423" x="5235575" y="2216150"/>
          <p14:tracePt t="58431" x="5222875" y="2216150"/>
          <p14:tracePt t="58438" x="5211763" y="2228850"/>
          <p14:tracePt t="58446" x="5199063" y="2228850"/>
          <p14:tracePt t="58960" x="5235575" y="2216150"/>
          <p14:tracePt t="58968" x="5259388" y="2205038"/>
          <p14:tracePt t="58975" x="5307013" y="2205038"/>
          <p14:tracePt t="58983" x="5330825" y="2192338"/>
          <p14:tracePt t="58991" x="5365750" y="2168525"/>
          <p14:tracePt t="58999" x="5376863" y="2157413"/>
          <p14:tracePt t="59007" x="5400675" y="2133600"/>
          <p14:tracePt t="59015" x="5413375" y="2133600"/>
          <p14:tracePt t="59023" x="5424488" y="2120900"/>
          <p14:tracePt t="59031" x="5437188" y="2109788"/>
          <p14:tracePt t="59039" x="5448300" y="2109788"/>
          <p14:tracePt t="59046" x="5461000" y="2097088"/>
          <p14:tracePt t="59054" x="5472113" y="2085975"/>
          <p14:tracePt t="59061" x="5495925" y="2073275"/>
          <p14:tracePt t="59070" x="5519738" y="2051050"/>
          <p14:tracePt t="59077" x="5530850" y="2051050"/>
          <p14:tracePt t="59087" x="5554663" y="2038350"/>
          <p14:tracePt t="59094" x="5578475" y="2027238"/>
          <p14:tracePt t="59104" x="5602288" y="2014538"/>
          <p14:tracePt t="59110" x="5602288" y="2003425"/>
          <p14:tracePt t="59118" x="5626100" y="2003425"/>
          <p14:tracePt t="59125" x="5638800" y="1990725"/>
          <p14:tracePt t="59132" x="5649913" y="1979613"/>
          <p14:tracePt t="59140" x="5661025" y="1966913"/>
          <p14:tracePt t="59148" x="5673725" y="1966913"/>
          <p14:tracePt t="59157" x="5684838" y="1966913"/>
          <p14:tracePt t="59165" x="5684838" y="1955800"/>
          <p14:tracePt t="59173" x="5697538" y="1955800"/>
          <p14:tracePt t="59205" x="5708650" y="1943100"/>
          <p14:tracePt t="59212" x="5721350" y="1943100"/>
          <p14:tracePt t="59379" x="5745163" y="1908175"/>
          <p14:tracePt t="59386" x="5791200" y="1873250"/>
          <p14:tracePt t="59393" x="5803900" y="1849438"/>
          <p14:tracePt t="59405" x="5838825" y="1825625"/>
          <p14:tracePt t="59410" x="5862638" y="1801813"/>
          <p14:tracePt t="59419" x="5899150" y="1765300"/>
          <p14:tracePt t="59426" x="5922963" y="1741488"/>
          <p14:tracePt t="59435" x="5957888" y="1706563"/>
          <p14:tracePt t="59441" x="5957888" y="1682750"/>
          <p14:tracePt t="59450" x="5981700" y="1647825"/>
          <p14:tracePt t="59459" x="5992813" y="1647825"/>
          <p14:tracePt t="59466" x="5992813" y="1635125"/>
          <p14:tracePt t="59473" x="6016625" y="1624013"/>
          <p14:tracePt t="59592" x="6016625" y="1611313"/>
          <p14:tracePt t="59601" x="6029325" y="1600200"/>
          <p14:tracePt t="59608" x="6040438" y="1587500"/>
          <p14:tracePt t="59616" x="6040438" y="1576388"/>
          <p14:tracePt t="59624" x="6053138" y="1552575"/>
          <p14:tracePt t="59639" x="6053138" y="1541463"/>
          <p14:tracePt t="59655" x="6064250" y="1541463"/>
          <p14:tracePt t="59662" x="6064250" y="1528763"/>
          <p14:tracePt t="60121" x="6053138" y="1541463"/>
          <p14:tracePt t="60129" x="6040438" y="1576388"/>
          <p14:tracePt t="60137" x="5969000" y="1611313"/>
          <p14:tracePt t="60145" x="5899150" y="1682750"/>
          <p14:tracePt t="60153" x="5827713" y="1754188"/>
          <p14:tracePt t="60160" x="5732463" y="1825625"/>
          <p14:tracePt t="60168" x="5661025" y="1884363"/>
          <p14:tracePt t="60176" x="5591175" y="1943100"/>
          <p14:tracePt t="60184" x="5543550" y="1979613"/>
          <p14:tracePt t="60192" x="5507038" y="2003425"/>
          <p14:tracePt t="60209" x="5495925" y="2003425"/>
          <p14:tracePt t="60216" x="5495925" y="2014538"/>
          <p14:tracePt t="60223" x="5495925" y="2027238"/>
          <p14:tracePt t="60231" x="5461000" y="2038350"/>
          <p14:tracePt t="60239" x="5437188" y="2062163"/>
          <p14:tracePt t="60247" x="5413375" y="2085975"/>
          <p14:tracePt t="60255" x="5365750" y="2109788"/>
          <p14:tracePt t="60263" x="5341938" y="2133600"/>
          <p14:tracePt t="60271" x="5294313" y="2157413"/>
          <p14:tracePt t="60279" x="5246688" y="2192338"/>
          <p14:tracePt t="60287" x="5222875" y="2205038"/>
          <p14:tracePt t="60295" x="5187950" y="2216150"/>
          <p14:tracePt t="60310" x="5176838" y="2216150"/>
          <p14:tracePt t="60318" x="5153025" y="2228850"/>
          <p14:tracePt t="60326" x="5129213" y="2228850"/>
          <p14:tracePt t="60333" x="5105400" y="2228850"/>
          <p14:tracePt t="60342" x="5068888" y="2239963"/>
          <p14:tracePt t="60349" x="5010150" y="2239963"/>
          <p14:tracePt t="60357" x="4975225" y="2251075"/>
          <p14:tracePt t="60365" x="4879975" y="2251075"/>
          <p14:tracePt t="60373" x="4797425" y="2263775"/>
          <p14:tracePt t="60382" x="4714875" y="2274888"/>
          <p14:tracePt t="60391" x="4654550" y="2274888"/>
          <p14:tracePt t="60397" x="4560888" y="2274888"/>
          <p14:tracePt t="60406" x="4476750" y="2274888"/>
          <p14:tracePt t="60413" x="4418013" y="2274888"/>
          <p14:tracePt t="60421" x="4335463" y="2274888"/>
          <p14:tracePt t="60429" x="4275138" y="2274888"/>
          <p14:tracePt t="60437" x="4157663" y="2274888"/>
          <p14:tracePt t="60445" x="4062413" y="2274888"/>
          <p14:tracePt t="60454" x="3932238" y="2274888"/>
          <p14:tracePt t="60461" x="3802063" y="2274888"/>
          <p14:tracePt t="60471" x="3683000" y="2274888"/>
          <p14:tracePt t="60477" x="3529013" y="2274888"/>
          <p14:tracePt t="60485" x="3387725" y="2274888"/>
          <p14:tracePt t="60492" x="3257550" y="2263775"/>
          <p14:tracePt t="60500" x="3138488" y="2228850"/>
          <p14:tracePt t="60509" x="3044825" y="2216150"/>
          <p14:tracePt t="60516" x="2973388" y="2216150"/>
          <p14:tracePt t="60523" x="2878138" y="2192338"/>
          <p14:tracePt t="60531" x="2830513" y="2192338"/>
          <p14:tracePt t="60540" x="2782888" y="2181225"/>
          <p14:tracePt t="60548" x="2747963" y="2168525"/>
          <p14:tracePt t="60556" x="2724150" y="2168525"/>
          <p14:tracePt t="60564" x="2689225" y="2157413"/>
          <p14:tracePt t="60572" x="2665413" y="2144713"/>
          <p14:tracePt t="60579" x="2641600" y="2133600"/>
          <p14:tracePt t="60595" x="2628900" y="2120900"/>
          <p14:tracePt t="60610" x="2617788" y="2120900"/>
          <p14:tracePt t="60619" x="2617788" y="2109788"/>
          <p14:tracePt t="60627" x="2605088" y="2109788"/>
          <p14:tracePt t="60635" x="2593975" y="2097088"/>
          <p14:tracePt t="60643" x="2582863" y="2097088"/>
          <p14:tracePt t="60649" x="2582863" y="2085975"/>
          <p14:tracePt t="60657" x="2570163" y="2085975"/>
          <p14:tracePt t="60666" x="2559050" y="2085975"/>
          <p14:tracePt t="60681" x="2546350" y="2085975"/>
          <p14:tracePt t="60690" x="2522538" y="2085975"/>
          <p14:tracePt t="60706" x="2511425" y="2073275"/>
          <p14:tracePt t="60714" x="2498725" y="2073275"/>
          <p14:tracePt t="60721" x="2463800" y="2073275"/>
          <p14:tracePt t="60728" x="2416175" y="2073275"/>
          <p14:tracePt t="60738" x="2392363" y="2073275"/>
          <p14:tracePt t="60745" x="2344738" y="2062163"/>
          <p14:tracePt t="60754" x="2320925" y="2062163"/>
          <p14:tracePt t="60761" x="2262188" y="2051050"/>
          <p14:tracePt t="60769" x="2227263" y="2051050"/>
          <p14:tracePt t="60776" x="2203450" y="2051050"/>
          <p14:tracePt t="60786" x="2166938" y="2051050"/>
          <p14:tracePt t="60793" x="2155825" y="2038350"/>
          <p14:tracePt t="60799" x="2108200" y="2038350"/>
          <p14:tracePt t="60808" x="2073275" y="2027238"/>
          <p14:tracePt t="60816" x="2036763" y="2027238"/>
          <p14:tracePt t="60825" x="2001838" y="2014538"/>
          <p14:tracePt t="60832" x="1966913" y="2014538"/>
          <p14:tracePt t="60840" x="1919288" y="2014538"/>
          <p14:tracePt t="60848" x="1882775" y="2003425"/>
          <p14:tracePt t="60857" x="1871663" y="2003425"/>
          <p14:tracePt t="60864" x="1835150" y="1990725"/>
          <p14:tracePt t="60871" x="1824038" y="1990725"/>
          <p14:tracePt t="60879" x="1812925" y="1990725"/>
          <p14:tracePt t="60887" x="1800225" y="1990725"/>
          <p14:tracePt t="60895" x="1789113" y="1990725"/>
          <p14:tracePt t="60920" x="1776413" y="1990725"/>
          <p14:tracePt t="64740" x="1824038" y="1966913"/>
          <p14:tracePt t="64746" x="1966913" y="1895475"/>
          <p14:tracePt t="64754" x="2084388" y="1849438"/>
          <p14:tracePt t="64761" x="2227263" y="1825625"/>
          <p14:tracePt t="64769" x="2357438" y="1789113"/>
          <p14:tracePt t="64776" x="2451100" y="1765300"/>
          <p14:tracePt t="64786" x="2582863" y="1741488"/>
          <p14:tracePt t="64792" x="2676525" y="1730375"/>
          <p14:tracePt t="64804" x="2819400" y="1706563"/>
          <p14:tracePt t="64809" x="2960688" y="1682750"/>
          <p14:tracePt t="64818" x="3079750" y="1671638"/>
          <p14:tracePt t="64825" x="3151188" y="1658938"/>
          <p14:tracePt t="64832" x="3175000" y="1658938"/>
          <p14:tracePt t="64840" x="3175000" y="1647825"/>
          <p14:tracePt t="65164" x="3209925" y="1635125"/>
          <p14:tracePt t="65173" x="3281363" y="1600200"/>
          <p14:tracePt t="65180" x="3387725" y="1587500"/>
          <p14:tracePt t="65188" x="3494088" y="1576388"/>
          <p14:tracePt t="65195" x="3613150" y="1541463"/>
          <p14:tracePt t="65204" x="3695700" y="1517650"/>
          <p14:tracePt t="65211" x="3802063" y="1481138"/>
          <p14:tracePt t="65220" x="3884613" y="1457325"/>
          <p14:tracePt t="65227" x="3967163" y="1433513"/>
          <p14:tracePt t="65236" x="4038600" y="1409700"/>
          <p14:tracePt t="65242" x="4098925" y="1398588"/>
          <p14:tracePt t="65251" x="4181475" y="1385888"/>
          <p14:tracePt t="65259" x="4287838" y="1350963"/>
          <p14:tracePt t="65267" x="4394200" y="1327150"/>
          <p14:tracePt t="65275" x="4489450" y="1316038"/>
          <p14:tracePt t="65283" x="4583113" y="1279525"/>
          <p14:tracePt t="65290" x="4643438" y="1268413"/>
          <p14:tracePt t="65297" x="4714875" y="1255713"/>
          <p14:tracePt t="65306" x="4760913" y="1231900"/>
          <p14:tracePt t="65313" x="4856163" y="1208088"/>
          <p14:tracePt t="65322" x="4938713" y="1185863"/>
          <p14:tracePt t="65330" x="5033963" y="1162050"/>
          <p14:tracePt t="65338" x="5081588" y="1149350"/>
          <p14:tracePt t="65346" x="5140325" y="1125538"/>
          <p14:tracePt t="65354" x="5176838" y="1114425"/>
          <p14:tracePt t="65361" x="5222875" y="1114425"/>
          <p14:tracePt t="65370" x="5246688" y="1101725"/>
          <p14:tracePt t="65376" x="5270500" y="1077913"/>
          <p14:tracePt t="65387" x="5283200" y="1077913"/>
          <p14:tracePt t="65433" x="5294313" y="1066800"/>
          <p14:tracePt t="65442" x="5294313" y="1054100"/>
          <p14:tracePt t="65449" x="5294313" y="1042988"/>
          <p14:tracePt t="65457" x="5318125" y="1030288"/>
          <p14:tracePt t="65472" x="5330825" y="1019175"/>
          <p14:tracePt t="65480" x="5330825" y="1008063"/>
          <p14:tracePt t="65488" x="5341938" y="995363"/>
          <p14:tracePt t="65520" x="5353050" y="995363"/>
          <p14:tracePt t="65662" x="5365750" y="995363"/>
          <p14:tracePt t="65670" x="5400675" y="984250"/>
          <p14:tracePt t="65678" x="5424488" y="971550"/>
          <p14:tracePt t="65687" x="5461000" y="971550"/>
          <p14:tracePt t="65693" x="5484813" y="971550"/>
          <p14:tracePt t="65703" x="5519738" y="971550"/>
          <p14:tracePt t="65710" x="5567363" y="971550"/>
          <p14:tracePt t="65718" x="5626100" y="971550"/>
          <p14:tracePt t="65726" x="5684838" y="971550"/>
          <p14:tracePt t="65734" x="5745163" y="984250"/>
          <p14:tracePt t="65741" x="5780088" y="995363"/>
          <p14:tracePt t="65749" x="5827713" y="1008063"/>
          <p14:tracePt t="65757" x="5875338" y="1019175"/>
          <p14:tracePt t="65765" x="5945188" y="1042988"/>
          <p14:tracePt t="65773" x="6005513" y="1054100"/>
          <p14:tracePt t="65781" x="6088063" y="1077913"/>
          <p14:tracePt t="65790" x="6194425" y="1090613"/>
          <p14:tracePt t="65797" x="6276975" y="1101725"/>
          <p14:tracePt t="65805" x="6372225" y="1114425"/>
          <p14:tracePt t="65813" x="6478588" y="1149350"/>
          <p14:tracePt t="65821" x="6538913" y="1162050"/>
          <p14:tracePt t="65828" x="6608763" y="1173163"/>
          <p14:tracePt t="65837" x="6656388" y="1185863"/>
          <p14:tracePt t="65844" x="6704013" y="1208088"/>
          <p14:tracePt t="65853" x="6751638" y="1208088"/>
          <p14:tracePt t="65860" x="6762750" y="1220788"/>
          <p14:tracePt t="65868" x="6786563" y="1231900"/>
          <p14:tracePt t="65876" x="6799263" y="1231900"/>
          <p14:tracePt t="65892" x="6810375" y="1244600"/>
          <p14:tracePt t="65899" x="6823075" y="1244600"/>
          <p14:tracePt t="65907" x="6834188" y="1244600"/>
          <p14:tracePt t="65923" x="6858000" y="1244600"/>
          <p14:tracePt t="65931" x="6869113" y="1255713"/>
          <p14:tracePt t="65939" x="6881813" y="1255713"/>
          <p14:tracePt t="65947" x="6905625" y="1255713"/>
          <p14:tracePt t="65963" x="6916738" y="1255713"/>
          <p14:tracePt t="65970" x="6929438" y="1255713"/>
          <p14:tracePt t="65977" x="6940550" y="1255713"/>
          <p14:tracePt t="66018" x="6953250" y="1255713"/>
          <p14:tracePt t="66073" x="6940550" y="1268413"/>
          <p14:tracePt t="66081" x="6869113" y="1292225"/>
          <p14:tracePt t="66088" x="6810375" y="1316038"/>
          <p14:tracePt t="66097" x="6762750" y="1339850"/>
          <p14:tracePt t="66105" x="6692900" y="1350963"/>
          <p14:tracePt t="66113" x="6621463" y="1374775"/>
          <p14:tracePt t="66121" x="6561138" y="1398588"/>
          <p14:tracePt t="66128" x="6502400" y="1398588"/>
          <p14:tracePt t="66136" x="6443663" y="1398588"/>
          <p14:tracePt t="66145" x="6407150" y="1398588"/>
          <p14:tracePt t="66154" x="6300788" y="1398588"/>
          <p14:tracePt t="66160" x="6207125" y="1398588"/>
          <p14:tracePt t="66168" x="6099175" y="1398588"/>
          <p14:tracePt t="66176" x="5838825" y="1398588"/>
          <p14:tracePt t="66184" x="5661025" y="1398588"/>
          <p14:tracePt t="66193" x="5389563" y="1398588"/>
          <p14:tracePt t="66199" x="5140325" y="1398588"/>
          <p14:tracePt t="66207" x="4891088" y="1409700"/>
          <p14:tracePt t="66214" x="4643438" y="1409700"/>
          <p14:tracePt t="66224" x="4275138" y="1409700"/>
          <p14:tracePt t="66230" x="3944938" y="1433513"/>
          <p14:tracePt t="66238" x="3648075" y="1446213"/>
          <p14:tracePt t="66247" x="3398838" y="1470025"/>
          <p14:tracePt t="66255" x="3151188" y="1470025"/>
          <p14:tracePt t="66263" x="2913063" y="1470025"/>
          <p14:tracePt t="66271" x="2736850" y="1481138"/>
          <p14:tracePt t="66278" x="2570163" y="1481138"/>
          <p14:tracePt t="66287" x="2392363" y="1481138"/>
          <p14:tracePt t="66295" x="2262188" y="1481138"/>
          <p14:tracePt t="66304" x="2120900" y="1481138"/>
          <p14:tracePt t="66310" x="1966913" y="1481138"/>
          <p14:tracePt t="66318" x="1858963" y="1481138"/>
          <p14:tracePt t="66327" x="1789113" y="1481138"/>
          <p14:tracePt t="66335" x="1704975" y="1481138"/>
          <p14:tracePt t="66343" x="1670050" y="1481138"/>
          <p14:tracePt t="66349" x="1646238" y="1481138"/>
          <p14:tracePt t="66357" x="1622425" y="1481138"/>
          <p14:tracePt t="66366" x="1598613" y="1481138"/>
          <p14:tracePt t="66381" x="1587500" y="1481138"/>
          <p14:tracePt t="66422" x="1574800" y="1481138"/>
          <p14:tracePt t="66444" x="1563688" y="1481138"/>
          <p14:tracePt t="66523" x="1574800" y="1481138"/>
          <p14:tracePt t="66531" x="1646238" y="1481138"/>
          <p14:tracePt t="66539" x="1776413" y="1457325"/>
          <p14:tracePt t="66547" x="1835150" y="1457325"/>
          <p14:tracePt t="66555" x="1882775" y="1457325"/>
          <p14:tracePt t="66563" x="1919288" y="1457325"/>
          <p14:tracePt t="66571" x="1954213" y="1457325"/>
          <p14:tracePt t="66579" x="2012950" y="1457325"/>
          <p14:tracePt t="66588" x="2060575" y="1457325"/>
          <p14:tracePt t="66594" x="2097088" y="1457325"/>
          <p14:tracePt t="66603" x="2108200" y="1457325"/>
          <p14:tracePt t="66611" x="2155825" y="1457325"/>
          <p14:tracePt t="66619" x="2190750" y="1457325"/>
          <p14:tracePt t="66626" x="2227263" y="1457325"/>
          <p14:tracePt t="66635" x="2286000" y="1457325"/>
          <p14:tracePt t="66642" x="2344738" y="1457325"/>
          <p14:tracePt t="66650" x="2428875" y="1457325"/>
          <p14:tracePt t="66659" x="2535238" y="1457325"/>
          <p14:tracePt t="66665" x="2593975" y="1457325"/>
          <p14:tracePt t="66673" x="2652713" y="1457325"/>
          <p14:tracePt t="66682" x="2713038" y="1457325"/>
          <p14:tracePt t="66689" x="2771775" y="1457325"/>
          <p14:tracePt t="66698" x="2830513" y="1457325"/>
          <p14:tracePt t="66705" x="2901950" y="1457325"/>
          <p14:tracePt t="66713" x="2925763" y="1457325"/>
          <p14:tracePt t="66721" x="2949575" y="1457325"/>
          <p14:tracePt t="66737" x="2960688" y="1457325"/>
          <p14:tracePt t="66887" x="2984500" y="1433513"/>
          <p14:tracePt t="66894" x="3032125" y="1422400"/>
          <p14:tracePt t="66904" x="3090863" y="1398588"/>
          <p14:tracePt t="66910" x="3162300" y="1385888"/>
          <p14:tracePt t="66920" x="3221038" y="1374775"/>
          <p14:tracePt t="66925" x="3292475" y="1339850"/>
          <p14:tracePt t="66935" x="3352800" y="1327150"/>
          <p14:tracePt t="66942" x="3435350" y="1316038"/>
          <p14:tracePt t="66950" x="3505200" y="1292225"/>
          <p14:tracePt t="66958" x="3589338" y="1279525"/>
          <p14:tracePt t="66965" x="3671888" y="1268413"/>
          <p14:tracePt t="66976" x="3730625" y="1244600"/>
          <p14:tracePt t="66980" x="3802063" y="1231900"/>
          <p14:tracePt t="66989" x="3884613" y="1220788"/>
          <p14:tracePt t="66997" x="3990975" y="1208088"/>
          <p14:tracePt t="67005" x="4051300" y="1196975"/>
          <p14:tracePt t="67013" x="4110038" y="1196975"/>
          <p14:tracePt t="67022" x="4157663" y="1196975"/>
          <p14:tracePt t="67029" x="4216400" y="1196975"/>
          <p14:tracePt t="67037" x="4275138" y="1196975"/>
          <p14:tracePt t="67044" x="4311650" y="1196975"/>
          <p14:tracePt t="67054" x="4346575" y="1196975"/>
          <p14:tracePt t="67059" x="4394200" y="1196975"/>
          <p14:tracePt t="67068" x="4452938" y="1196975"/>
          <p14:tracePt t="67076" x="4500563" y="1196975"/>
          <p14:tracePt t="67084" x="4560888" y="1196975"/>
          <p14:tracePt t="67092" x="4595813" y="1196975"/>
          <p14:tracePt t="67099" x="4619625" y="1196975"/>
          <p14:tracePt t="67109" x="4643438" y="1196975"/>
          <p14:tracePt t="67115" x="4667250" y="1196975"/>
          <p14:tracePt t="67123" x="4702175" y="1196975"/>
          <p14:tracePt t="67131" x="4725988" y="1196975"/>
          <p14:tracePt t="67139" x="4749800" y="1196975"/>
          <p14:tracePt t="67147" x="4784725" y="1196975"/>
          <p14:tracePt t="67155" x="4821238" y="1196975"/>
          <p14:tracePt t="67163" x="4868863" y="1208088"/>
          <p14:tracePt t="67171" x="4914900" y="1220788"/>
          <p14:tracePt t="67179" x="4951413" y="1220788"/>
          <p14:tracePt t="67187" x="4986338" y="1231900"/>
          <p14:tracePt t="67194" x="5022850" y="1244600"/>
          <p14:tracePt t="67203" x="5033963" y="1244600"/>
          <p14:tracePt t="67210" x="5068888" y="1255713"/>
          <p14:tracePt t="67218" x="5105400" y="1255713"/>
          <p14:tracePt t="67226" x="5129213" y="1268413"/>
          <p14:tracePt t="67234" x="5153025" y="1268413"/>
          <p14:tracePt t="67242" x="5187950" y="1279525"/>
          <p14:tracePt t="67250" x="5235575" y="1292225"/>
          <p14:tracePt t="67258" x="5283200" y="1303338"/>
          <p14:tracePt t="67265" x="5307013" y="1316038"/>
          <p14:tracePt t="67273" x="5353050" y="1327150"/>
          <p14:tracePt t="67281" x="5389563" y="1327150"/>
          <p14:tracePt t="67289" x="5424488" y="1339850"/>
          <p14:tracePt t="67297" x="5448300" y="1350963"/>
          <p14:tracePt t="67305" x="5472113" y="1363663"/>
          <p14:tracePt t="67313" x="5507038" y="1374775"/>
          <p14:tracePt t="67321" x="5543550" y="1385888"/>
          <p14:tracePt t="67329" x="5578475" y="1385888"/>
          <p14:tracePt t="67337" x="5626100" y="1385888"/>
          <p14:tracePt t="67344" x="5684838" y="1398588"/>
          <p14:tracePt t="67353" x="5756275" y="1422400"/>
          <p14:tracePt t="67360" x="5791200" y="1422400"/>
          <p14:tracePt t="67369" x="5851525" y="1422400"/>
          <p14:tracePt t="67376" x="5886450" y="1422400"/>
          <p14:tracePt t="67384" x="5957888" y="1422400"/>
          <p14:tracePt t="67392" x="6005513" y="1422400"/>
          <p14:tracePt t="67400" x="6064250" y="1422400"/>
          <p14:tracePt t="67407" x="6111875" y="1422400"/>
          <p14:tracePt t="67415" x="6170613" y="1422400"/>
          <p14:tracePt t="67423" x="6230938" y="1422400"/>
          <p14:tracePt t="67431" x="6313488" y="1385888"/>
          <p14:tracePt t="67439" x="6396038" y="1374775"/>
          <p14:tracePt t="67447" x="6467475" y="1374775"/>
          <p14:tracePt t="67455" x="6526213" y="1363663"/>
          <p14:tracePt t="67463" x="6573838" y="1363663"/>
          <p14:tracePt t="67471" x="6632575" y="1350963"/>
          <p14:tracePt t="67479" x="6692900" y="1350963"/>
          <p14:tracePt t="67486" x="6738938" y="1339850"/>
          <p14:tracePt t="67494" x="6786563" y="1339850"/>
          <p14:tracePt t="67504" x="6823075" y="1339850"/>
          <p14:tracePt t="67510" x="6869113" y="1327150"/>
          <p14:tracePt t="67519" x="6929438" y="1327150"/>
          <p14:tracePt t="67526" x="6977063" y="1316038"/>
          <p14:tracePt t="67534" x="7011988" y="1316038"/>
          <p14:tracePt t="67542" x="7059613" y="1303338"/>
          <p14:tracePt t="67550" x="7070725" y="1303338"/>
          <p14:tracePt t="67558" x="7094538" y="1303338"/>
          <p14:tracePt t="67565" x="7131050" y="1292225"/>
          <p14:tracePt t="67581" x="7154863" y="1279525"/>
          <p14:tracePt t="67589" x="7165975" y="1279525"/>
          <p14:tracePt t="67597" x="7177088" y="1279525"/>
          <p14:tracePt t="67605" x="7200900" y="1279525"/>
          <p14:tracePt t="67613" x="7213600" y="1268413"/>
          <p14:tracePt t="67644" x="7224713" y="1255713"/>
          <p14:tracePt t="67899" x="7237413" y="1244600"/>
          <p14:tracePt t="67913" x="7189788" y="1255713"/>
          <p14:tracePt t="67921" x="7131050" y="1303338"/>
          <p14:tracePt t="67929" x="7083425" y="1327150"/>
          <p14:tracePt t="67938" x="7023100" y="1350963"/>
          <p14:tracePt t="67945" x="6964363" y="1385888"/>
          <p14:tracePt t="67954" x="6929438" y="1409700"/>
          <p14:tracePt t="67965" x="6881813" y="1433513"/>
          <p14:tracePt t="67969" x="6834188" y="1457325"/>
          <p14:tracePt t="67976" x="6823075" y="1470025"/>
          <p14:tracePt t="67985" x="6799263" y="1481138"/>
          <p14:tracePt t="67992" x="6786563" y="1493838"/>
          <p14:tracePt t="68001" x="6738938" y="1528763"/>
          <p14:tracePt t="68008" x="6680200" y="1563688"/>
          <p14:tracePt t="68016" x="6645275" y="1587500"/>
          <p14:tracePt t="68023" x="6584950" y="1624013"/>
          <p14:tracePt t="68031" x="6502400" y="1671638"/>
          <p14:tracePt t="68039" x="6230938" y="1778000"/>
          <p14:tracePt t="68048" x="6122988" y="1825625"/>
          <p14:tracePt t="68056" x="5992813" y="1873250"/>
          <p14:tracePt t="68065" x="5934075" y="1895475"/>
          <p14:tracePt t="68072" x="5803900" y="1931988"/>
          <p14:tracePt t="68079" x="5684838" y="1979613"/>
          <p14:tracePt t="68088" x="5578475" y="2014538"/>
          <p14:tracePt t="68097" x="5472113" y="2038350"/>
          <p14:tracePt t="68104" x="5376863" y="2051050"/>
          <p14:tracePt t="68111" x="5246688" y="2085975"/>
          <p14:tracePt t="68120" x="5092700" y="2120900"/>
          <p14:tracePt t="68126" x="4975225" y="2133600"/>
          <p14:tracePt t="68136" x="4832350" y="2144713"/>
          <p14:tracePt t="68143" x="4691063" y="2181225"/>
          <p14:tracePt t="68151" x="4513263" y="2192338"/>
          <p14:tracePt t="68159" x="4298950" y="2216150"/>
          <p14:tracePt t="68168" x="4133850" y="2228850"/>
          <p14:tracePt t="68174" x="3990975" y="2239963"/>
          <p14:tracePt t="68180" x="3860800" y="2239963"/>
          <p14:tracePt t="68188" x="3719513" y="2239963"/>
          <p14:tracePt t="68197" x="3600450" y="2239963"/>
          <p14:tracePt t="68205" x="3505200" y="2239963"/>
          <p14:tracePt t="68213" x="3422650" y="2239963"/>
          <p14:tracePt t="68221" x="3363913" y="2239963"/>
          <p14:tracePt t="68229" x="3292475" y="2239963"/>
          <p14:tracePt t="68237" x="3209925" y="2239963"/>
          <p14:tracePt t="68247" x="3151188" y="2239963"/>
          <p14:tracePt t="68255" x="3114675" y="2239963"/>
          <p14:tracePt t="68260" x="3079750" y="2239963"/>
          <p14:tracePt t="68269" x="3032125" y="2228850"/>
          <p14:tracePt t="68276" x="2984500" y="2228850"/>
          <p14:tracePt t="68284" x="2949575" y="2228850"/>
          <p14:tracePt t="68294" x="2890838" y="2228850"/>
          <p14:tracePt t="68300" x="2854325" y="2228850"/>
          <p14:tracePt t="68309" x="2795588" y="2228850"/>
          <p14:tracePt t="68316" x="2736850" y="2228850"/>
          <p14:tracePt t="68323" x="2713038" y="2228850"/>
          <p14:tracePt t="68331" x="2665413" y="2228850"/>
          <p14:tracePt t="68339" x="2652713" y="2228850"/>
          <p14:tracePt t="68347" x="2628900" y="2228850"/>
          <p14:tracePt t="68364" x="2605088" y="2228850"/>
          <p14:tracePt t="68371" x="2593975" y="2228850"/>
          <p14:tracePt t="68387" x="2593975" y="2216150"/>
          <p14:tracePt t="70306" x="2593975" y="2181225"/>
          <p14:tracePt t="70311" x="2522538" y="2073275"/>
          <p14:tracePt t="70319" x="2451100" y="2003425"/>
          <p14:tracePt t="70326" x="2368550" y="1931988"/>
          <p14:tracePt t="70335" x="2297113" y="1860550"/>
          <p14:tracePt t="70342" x="2227263" y="1836738"/>
          <p14:tracePt t="70350" x="2155825" y="1812925"/>
          <p14:tracePt t="70358" x="2108200" y="1789113"/>
          <p14:tracePt t="70365" x="2060575" y="1765300"/>
          <p14:tracePt t="70373" x="2036763" y="1754188"/>
          <p14:tracePt t="70381" x="2036763" y="1741488"/>
          <p14:tracePt t="70776" x="2049463" y="1741488"/>
          <p14:tracePt t="70785" x="2097088" y="1741488"/>
          <p14:tracePt t="70792" x="2120900" y="1741488"/>
          <p14:tracePt t="70800" x="2179638" y="1741488"/>
          <p14:tracePt t="70809" x="2286000" y="1741488"/>
          <p14:tracePt t="70816" x="2405063" y="1741488"/>
          <p14:tracePt t="70824" x="2559050" y="1741488"/>
          <p14:tracePt t="70831" x="2724150" y="1741488"/>
          <p14:tracePt t="70839" x="2854325" y="1741488"/>
          <p14:tracePt t="70847" x="3032125" y="1741488"/>
          <p14:tracePt t="70855" x="3151188" y="1741488"/>
          <p14:tracePt t="70863" x="3257550" y="1741488"/>
          <p14:tracePt t="70871" x="3340100" y="1765300"/>
          <p14:tracePt t="70878" x="3411538" y="1765300"/>
          <p14:tracePt t="70887" x="3494088" y="1765300"/>
          <p14:tracePt t="70895" x="3552825" y="1765300"/>
          <p14:tracePt t="70903" x="3613150" y="1765300"/>
          <p14:tracePt t="70912" x="3659188" y="1765300"/>
          <p14:tracePt t="70920" x="3706813" y="1765300"/>
          <p14:tracePt t="70926" x="3730625" y="1765300"/>
          <p14:tracePt t="70934" x="3743325" y="1765300"/>
          <p14:tracePt t="70943" x="3754438" y="1765300"/>
          <p14:tracePt t="70949" x="3767138" y="1765300"/>
          <p14:tracePt t="71045" x="3778250" y="1765300"/>
          <p14:tracePt t="71061" x="3790950" y="1778000"/>
          <p14:tracePt t="71069" x="3790950" y="1789113"/>
          <p14:tracePt t="71077" x="3802063" y="1789113"/>
          <p14:tracePt t="71088" x="3802063" y="1801813"/>
          <p14:tracePt t="71093" x="3813175" y="1812925"/>
          <p14:tracePt t="71101" x="3825875" y="1825625"/>
          <p14:tracePt t="71118" x="3849688" y="1836738"/>
          <p14:tracePt t="71124" x="3860800" y="1849438"/>
          <p14:tracePt t="71132" x="3873500" y="1860550"/>
          <p14:tracePt t="71140" x="3897313" y="1873250"/>
          <p14:tracePt t="71148" x="3932238" y="1873250"/>
          <p14:tracePt t="71156" x="3967163" y="1884363"/>
          <p14:tracePt t="71164" x="4038600" y="1919288"/>
          <p14:tracePt t="71171" x="4086225" y="1931988"/>
          <p14:tracePt t="71180" x="4144963" y="1943100"/>
          <p14:tracePt t="71188" x="4229100" y="1955800"/>
          <p14:tracePt t="71196" x="4311650" y="1966913"/>
          <p14:tracePt t="71203" x="4394200" y="1979613"/>
          <p14:tracePt t="71211" x="4465638" y="1979613"/>
          <p14:tracePt t="71220" x="4524375" y="1979613"/>
          <p14:tracePt t="71227" x="4583113" y="1979613"/>
          <p14:tracePt t="71236" x="4643438" y="1979613"/>
          <p14:tracePt t="71243" x="4702175" y="1979613"/>
          <p14:tracePt t="71252" x="4737100" y="1979613"/>
          <p14:tracePt t="71258" x="4760913" y="1979613"/>
          <p14:tracePt t="71267" x="4773613" y="1979613"/>
          <p14:tracePt t="71274" x="4808538" y="1979613"/>
          <p14:tracePt t="71290" x="4832350" y="1979613"/>
          <p14:tracePt t="71299" x="4868863" y="1979613"/>
          <p14:tracePt t="71307" x="4879975" y="1966913"/>
          <p14:tracePt t="71314" x="4914900" y="1955800"/>
          <p14:tracePt t="71322" x="4938713" y="1943100"/>
          <p14:tracePt t="71330" x="4986338" y="1919288"/>
          <p14:tracePt t="71338" x="5033963" y="1908175"/>
          <p14:tracePt t="71346" x="5057775" y="1895475"/>
          <p14:tracePt t="71353" x="5092700" y="1873250"/>
          <p14:tracePt t="71360" x="5129213" y="1873250"/>
          <p14:tracePt t="71369" x="5164138" y="1860550"/>
          <p14:tracePt t="71377" x="5176838" y="1849438"/>
          <p14:tracePt t="71386" x="5187950" y="1849438"/>
          <p14:tracePt t="71519" x="5199063" y="1849438"/>
          <p14:tracePt t="71527" x="5222875" y="1836738"/>
          <p14:tracePt t="71537" x="5270500" y="1812925"/>
          <p14:tracePt t="71543" x="5307013" y="1801813"/>
          <p14:tracePt t="71552" x="5353050" y="1778000"/>
          <p14:tracePt t="71559" x="5400675" y="1765300"/>
          <p14:tracePt t="71567" x="5437188" y="1754188"/>
          <p14:tracePt t="71574" x="5484813" y="1717675"/>
          <p14:tracePt t="71582" x="5530850" y="1706563"/>
          <p14:tracePt t="71590" x="5591175" y="1695450"/>
          <p14:tracePt t="71598" x="5638800" y="1682750"/>
          <p14:tracePt t="71606" x="5684838" y="1682750"/>
          <p14:tracePt t="71613" x="5721350" y="1671638"/>
          <p14:tracePt t="71622" x="5768975" y="1658938"/>
          <p14:tracePt t="71629" x="5851525" y="1658938"/>
          <p14:tracePt t="71638" x="5886450" y="1658938"/>
          <p14:tracePt t="71646" x="5945188" y="1658938"/>
          <p14:tracePt t="71654" x="5981700" y="1658938"/>
          <p14:tracePt t="71661" x="6053138" y="1647825"/>
          <p14:tracePt t="71670" x="6122988" y="1647825"/>
          <p14:tracePt t="71677" x="6170613" y="1647825"/>
          <p14:tracePt t="71686" x="6218238" y="1647825"/>
          <p14:tracePt t="71692" x="6276975" y="1647825"/>
          <p14:tracePt t="71702" x="6324600" y="1647825"/>
          <p14:tracePt t="71709" x="6361113" y="1647825"/>
          <p14:tracePt t="71717" x="6419850" y="1647825"/>
          <p14:tracePt t="71725" x="6491288" y="1647825"/>
          <p14:tracePt t="71732" x="6526213" y="1658938"/>
          <p14:tracePt t="71740" x="6573838" y="1658938"/>
          <p14:tracePt t="71748" x="6621463" y="1671638"/>
          <p14:tracePt t="71756" x="6669088" y="1671638"/>
          <p14:tracePt t="71764" x="6692900" y="1671638"/>
          <p14:tracePt t="71772" x="6727825" y="1671638"/>
          <p14:tracePt t="71779" x="6751638" y="1671638"/>
          <p14:tracePt t="71788" x="6775450" y="1682750"/>
          <p14:tracePt t="71796" x="6799263" y="1682750"/>
          <p14:tracePt t="71803" x="6846888" y="1682750"/>
          <p14:tracePt t="71811" x="6869113" y="1682750"/>
          <p14:tracePt t="71821" x="6892925" y="1682750"/>
          <p14:tracePt t="71827" x="6940550" y="1682750"/>
          <p14:tracePt t="71835" x="6977063" y="1695450"/>
          <p14:tracePt t="71843" x="7011988" y="1695450"/>
          <p14:tracePt t="71852" x="7059613" y="1695450"/>
          <p14:tracePt t="71858" x="7083425" y="1695450"/>
          <p14:tracePt t="71866" x="7118350" y="1706563"/>
          <p14:tracePt t="71875" x="7131050" y="1706563"/>
          <p14:tracePt t="71882" x="7154863" y="1706563"/>
          <p14:tracePt t="72901" x="7142163" y="1706563"/>
          <p14:tracePt t="72909" x="7142163" y="1717675"/>
          <p14:tracePt t="72918" x="7131050" y="1730375"/>
          <p14:tracePt t="72925" x="7118350" y="1741488"/>
          <p14:tracePt t="72933" x="7107238" y="1741488"/>
          <p14:tracePt t="73241" x="7083425" y="1741488"/>
          <p14:tracePt t="73249" x="7046913" y="1765300"/>
          <p14:tracePt t="73257" x="7035800" y="1778000"/>
          <p14:tracePt t="73265" x="7023100" y="1778000"/>
          <p14:tracePt t="73273" x="7011988" y="1789113"/>
          <p14:tracePt t="73281" x="7000875" y="1789113"/>
          <p14:tracePt t="73297" x="6988175" y="1789113"/>
          <p14:tracePt t="73304" x="6977063" y="1789113"/>
          <p14:tracePt t="73312" x="6964363" y="1801813"/>
          <p14:tracePt t="73320" x="6953250" y="1801813"/>
          <p14:tracePt t="73328" x="6929438" y="1812925"/>
          <p14:tracePt t="73336" x="6929438" y="1825625"/>
          <p14:tracePt t="73344" x="6916738" y="1825625"/>
          <p14:tracePt t="73353" x="6892925" y="1825625"/>
          <p14:tracePt t="73369" x="6869113" y="1825625"/>
          <p14:tracePt t="73375" x="6858000" y="1836738"/>
          <p14:tracePt t="73399" x="6846888" y="1849438"/>
          <p14:tracePt t="73415" x="6834188" y="1849438"/>
          <p14:tracePt t="73424" x="6834188" y="1860550"/>
          <p14:tracePt t="73431" x="6823075" y="1860550"/>
          <p14:tracePt t="73439" x="6799263" y="1860550"/>
          <p14:tracePt t="73447" x="6786563" y="1873250"/>
          <p14:tracePt t="73455" x="6775450" y="1884363"/>
          <p14:tracePt t="73463" x="6751638" y="1895475"/>
          <p14:tracePt t="73471" x="6727825" y="1895475"/>
          <p14:tracePt t="73479" x="6715125" y="1895475"/>
          <p14:tracePt t="73487" x="6692900" y="1908175"/>
          <p14:tracePt t="73495" x="6680200" y="1908175"/>
          <p14:tracePt t="73503" x="6645275" y="1931988"/>
          <p14:tracePt t="73511" x="6632575" y="1931988"/>
          <p14:tracePt t="73520" x="6621463" y="1943100"/>
          <p14:tracePt t="73527" x="6608763" y="1955800"/>
          <p14:tracePt t="73534" x="6597650" y="1955800"/>
          <p14:tracePt t="73542" x="6584950" y="1955800"/>
          <p14:tracePt t="73550" x="6573838" y="1966913"/>
          <p14:tracePt t="73558" x="6550025" y="1979613"/>
          <p14:tracePt t="73566" x="6538913" y="1979613"/>
          <p14:tracePt t="73574" x="6526213" y="1990725"/>
          <p14:tracePt t="73581" x="6515100" y="1990725"/>
          <p14:tracePt t="73590" x="6502400" y="2003425"/>
          <p14:tracePt t="73598" x="6491288" y="2003425"/>
          <p14:tracePt t="73607" x="6478588" y="2014538"/>
          <p14:tracePt t="73613" x="6467475" y="2027238"/>
          <p14:tracePt t="73621" x="6454775" y="2027238"/>
          <p14:tracePt t="73629" x="6443663" y="2027238"/>
          <p14:tracePt t="73636" x="6430963" y="2038350"/>
          <p14:tracePt t="73645" x="6419850" y="2038350"/>
          <p14:tracePt t="73660" x="6407150" y="2038350"/>
          <p14:tracePt t="79992" x="6337300" y="2085975"/>
          <p14:tracePt t="79997" x="6135688" y="2251075"/>
          <p14:tracePt t="80005" x="5934075" y="2382838"/>
          <p14:tracePt t="80014" x="5768975" y="2476500"/>
          <p14:tracePt t="80021" x="5578475" y="2595563"/>
          <p14:tracePt t="80029" x="5413375" y="2678113"/>
          <p14:tracePt t="80037" x="5222875" y="2749550"/>
          <p14:tracePt t="80045" x="5045075" y="2820988"/>
          <p14:tracePt t="80053" x="4891088" y="2832100"/>
          <p14:tracePt t="80059" x="4691063" y="2844800"/>
          <p14:tracePt t="80069" x="4513263" y="2844800"/>
          <p14:tracePt t="80076" x="4370388" y="2844800"/>
          <p14:tracePt t="80086" x="4252913" y="2844800"/>
          <p14:tracePt t="80092" x="4133850" y="2844800"/>
          <p14:tracePt t="80100" x="4014788" y="2844800"/>
          <p14:tracePt t="80108" x="3873500" y="2832100"/>
          <p14:tracePt t="80116" x="3719513" y="2832100"/>
          <p14:tracePt t="80124" x="3565525" y="2808288"/>
          <p14:tracePt t="80131" x="3459163" y="2797175"/>
          <p14:tracePt t="80139" x="3352800" y="2784475"/>
          <p14:tracePt t="80147" x="3292475" y="2784475"/>
          <p14:tracePt t="80155" x="3233738" y="2784475"/>
          <p14:tracePt t="80163" x="3138488" y="2773363"/>
          <p14:tracePt t="80171" x="3055938" y="2749550"/>
          <p14:tracePt t="80179" x="2984500" y="2749550"/>
          <p14:tracePt t="80187" x="2949575" y="2749550"/>
          <p14:tracePt t="80197" x="2878138" y="2714625"/>
          <p14:tracePt t="80203" x="2843213" y="2690813"/>
          <p14:tracePt t="80210" x="2795588" y="2654300"/>
          <p14:tracePt t="80219" x="2747963" y="2619375"/>
          <p14:tracePt t="80226" x="2689225" y="2582863"/>
          <p14:tracePt t="80235" x="2652713" y="2560638"/>
          <p14:tracePt t="80242" x="2641600" y="2524125"/>
          <p14:tracePt t="80252" x="2605088" y="2489200"/>
          <p14:tracePt t="80258" x="2582863" y="2452688"/>
          <p14:tracePt t="80266" x="2570163" y="2428875"/>
          <p14:tracePt t="80274" x="2546350" y="2393950"/>
          <p14:tracePt t="80282" x="2535238" y="2370138"/>
          <p14:tracePt t="80297" x="2535238" y="2359025"/>
          <p14:tracePt t="80329" x="2570163" y="2322513"/>
          <p14:tracePt t="80337" x="2617788" y="2298700"/>
          <p14:tracePt t="80345" x="2700338" y="2287588"/>
          <p14:tracePt t="80353" x="2782888" y="2287588"/>
          <p14:tracePt t="80361" x="2901950" y="2287588"/>
          <p14:tracePt t="80370" x="3055938" y="2287588"/>
          <p14:tracePt t="80376" x="3209925" y="2287588"/>
          <p14:tracePt t="80385" x="3459163" y="2287588"/>
          <p14:tracePt t="80393" x="3671888" y="2287588"/>
          <p14:tracePt t="80401" x="3884613" y="2311400"/>
          <p14:tracePt t="80407" x="4121150" y="2311400"/>
          <p14:tracePt t="80416" x="4383088" y="2322513"/>
          <p14:tracePt t="80424" x="4749800" y="2346325"/>
          <p14:tracePt t="80432" x="5057775" y="2382838"/>
          <p14:tracePt t="80439" x="5270500" y="2405063"/>
          <p14:tracePt t="80447" x="5519738" y="2441575"/>
          <p14:tracePt t="80455" x="5745163" y="2452688"/>
          <p14:tracePt t="80463" x="6029325" y="2513013"/>
          <p14:tracePt t="80471" x="6218238" y="2560638"/>
          <p14:tracePt t="80479" x="6361113" y="2595563"/>
          <p14:tracePt t="80487" x="6491288" y="2643188"/>
          <p14:tracePt t="80495" x="6573838" y="2667000"/>
          <p14:tracePt t="80503" x="6715125" y="2749550"/>
          <p14:tracePt t="80510" x="6846888" y="2808288"/>
          <p14:tracePt t="80519" x="6953250" y="2879725"/>
          <p14:tracePt t="80527" x="7059613" y="2951163"/>
          <p14:tracePt t="80536" x="7154863" y="3009900"/>
          <p14:tracePt t="80541" x="7285038" y="3128963"/>
          <p14:tracePt t="80550" x="7378700" y="3224213"/>
          <p14:tracePt t="80558" x="7450138" y="3306763"/>
          <p14:tracePt t="80566" x="7545388" y="3402013"/>
          <p14:tracePt t="80575" x="7604125" y="3484563"/>
          <p14:tracePt t="80580" x="7662863" y="3602038"/>
          <p14:tracePt t="80589" x="7710488" y="3697288"/>
          <p14:tracePt t="80597" x="7723188" y="3744913"/>
          <p14:tracePt t="80607" x="7723188" y="3803650"/>
          <p14:tracePt t="80612" x="7723188" y="3875088"/>
          <p14:tracePt t="80621" x="7662863" y="3957638"/>
          <p14:tracePt t="80629" x="7580313" y="4052888"/>
          <p14:tracePt t="80636" x="7485063" y="4148138"/>
          <p14:tracePt t="80645" x="7367588" y="4230688"/>
          <p14:tracePt t="80653" x="7200900" y="4313238"/>
          <p14:tracePt t="80659" x="6881813" y="4408488"/>
          <p14:tracePt t="80669" x="6361113" y="4538663"/>
          <p14:tracePt t="80675" x="5957888" y="4633913"/>
          <p14:tracePt t="80686" x="5530850" y="4729163"/>
          <p14:tracePt t="80692" x="5033963" y="4776788"/>
          <p14:tracePt t="80700" x="4335463" y="4835525"/>
          <p14:tracePt t="80707" x="3778250" y="4835525"/>
          <p14:tracePt t="80716" x="3292475" y="4835525"/>
          <p14:tracePt t="80724" x="2689225" y="4835525"/>
          <p14:tracePt t="80731" x="2001838" y="4835525"/>
          <p14:tracePt t="80739" x="1362075" y="4835525"/>
          <p14:tracePt t="80747" x="912813" y="4800600"/>
          <p14:tracePt t="80755" x="355600" y="4668838"/>
          <p14:tracePt t="80898" x="296863" y="3211513"/>
          <p14:tracePt t="80905" x="520700" y="3128963"/>
          <p14:tracePt t="80913" x="735013" y="3070225"/>
          <p14:tracePt t="80921" x="1089025" y="2974975"/>
          <p14:tracePt t="80929" x="1409700" y="2892425"/>
          <p14:tracePt t="80937" x="2001838" y="2808288"/>
          <p14:tracePt t="80945" x="2546350" y="2738438"/>
          <p14:tracePt t="80953" x="3032125" y="2701925"/>
          <p14:tracePt t="80959" x="3671888" y="2701925"/>
          <p14:tracePt t="80969" x="4359275" y="2701925"/>
          <p14:tracePt t="80976" x="5116513" y="2701925"/>
          <p14:tracePt t="80985" x="5602288" y="2701925"/>
          <p14:tracePt t="80992" x="6040438" y="2701925"/>
          <p14:tracePt t="81000" x="6526213" y="2701925"/>
          <p14:tracePt t="81008" x="6892925" y="2701925"/>
          <p14:tracePt t="81016" x="7107238" y="2701925"/>
          <p14:tracePt t="81024" x="7285038" y="2701925"/>
          <p14:tracePt t="81032" x="7497763" y="2701925"/>
          <p14:tracePt t="81039" x="7675563" y="2701925"/>
          <p14:tracePt t="81047" x="7805738" y="2701925"/>
          <p14:tracePt t="81055" x="7924800" y="2701925"/>
          <p14:tracePt t="81063" x="8054975" y="2701925"/>
          <p14:tracePt t="81071" x="8089900" y="2701925"/>
          <p14:tracePt t="81079" x="8124825" y="2701925"/>
          <p14:tracePt t="81086" x="8137525" y="2701925"/>
          <p14:tracePt t="81143" x="8137525" y="2714625"/>
          <p14:tracePt t="81151" x="8113713" y="2725738"/>
          <p14:tracePt t="81158" x="8101013" y="2749550"/>
          <p14:tracePt t="81167" x="8077200" y="2760663"/>
          <p14:tracePt t="81174" x="8042275" y="2773363"/>
          <p14:tracePt t="81182" x="8007350" y="2784475"/>
          <p14:tracePt t="81190" x="7840663" y="2892425"/>
          <p14:tracePt t="81197" x="7734300" y="2938463"/>
          <p14:tracePt t="81206" x="7593013" y="2998788"/>
          <p14:tracePt t="81213" x="7450138" y="3057525"/>
          <p14:tracePt t="81222" x="7224713" y="3105150"/>
          <p14:tracePt t="81229" x="6988175" y="3163888"/>
          <p14:tracePt t="81239" x="6669088" y="3224213"/>
          <p14:tracePt t="81246" x="6337300" y="3259138"/>
          <p14:tracePt t="81254" x="5899150" y="3365500"/>
          <p14:tracePt t="81261" x="5554663" y="3402013"/>
          <p14:tracePt t="81269" x="5176838" y="3448050"/>
          <p14:tracePt t="81278" x="4797425" y="3471863"/>
          <p14:tracePt t="81288" x="4465638" y="3495675"/>
          <p14:tracePt t="81293" x="3932238" y="3519488"/>
          <p14:tracePt t="81301" x="3576638" y="3519488"/>
          <p14:tracePt t="81309" x="3244850" y="3543300"/>
          <p14:tracePt t="81318" x="2984500" y="3556000"/>
          <p14:tracePt t="81326" x="2771775" y="3556000"/>
          <p14:tracePt t="81332" x="2665413" y="3567113"/>
          <p14:tracePt t="81340" x="2605088" y="3567113"/>
          <p14:tracePt t="81348" x="2593975" y="3567113"/>
          <p14:tracePt t="87128" x="2559050" y="3590925"/>
          <p14:tracePt t="87135" x="2498725" y="3590925"/>
          <p14:tracePt t="87142" x="2451100" y="3590925"/>
          <p14:tracePt t="87149" x="2416175" y="3579813"/>
          <p14:tracePt t="87157" x="2381250" y="3567113"/>
          <p14:tracePt t="87165" x="2344738" y="3543300"/>
          <p14:tracePt t="87173" x="2320925" y="3532188"/>
          <p14:tracePt t="87181" x="2297113" y="3519488"/>
          <p14:tracePt t="87189" x="2297113" y="3508375"/>
          <p14:tracePt t="87197" x="2286000" y="3484563"/>
          <p14:tracePt t="87205" x="2274888" y="3484563"/>
          <p14:tracePt t="87213" x="2274888" y="3471863"/>
          <p14:tracePt t="87220" x="2262188" y="3460750"/>
          <p14:tracePt t="87228" x="2262188" y="3448050"/>
          <p14:tracePt t="87236" x="2251075" y="3436938"/>
          <p14:tracePt t="87244" x="2251075" y="3425825"/>
          <p14:tracePt t="87252" x="2251075" y="3413125"/>
          <p14:tracePt t="87259" x="2238375" y="3402013"/>
          <p14:tracePt t="87269" x="2238375" y="3389313"/>
          <p14:tracePt t="87276" x="2238375" y="3378200"/>
          <p14:tracePt t="87285" x="2214563" y="3365500"/>
          <p14:tracePt t="87291" x="2203450" y="3354388"/>
          <p14:tracePt t="87299" x="2190750" y="3341688"/>
          <p14:tracePt t="87307" x="2190750" y="3330575"/>
          <p14:tracePt t="87315" x="2179638" y="3306763"/>
          <p14:tracePt t="87323" x="2166938" y="3306763"/>
          <p14:tracePt t="87331" x="2155825" y="3282950"/>
          <p14:tracePt t="87340" x="2143125" y="3270250"/>
          <p14:tracePt t="87347" x="2143125" y="3259138"/>
          <p14:tracePt t="87355" x="2120900" y="3235325"/>
          <p14:tracePt t="87363" x="2120900" y="3224213"/>
          <p14:tracePt t="87370" x="2108200" y="3224213"/>
          <p14:tracePt t="87378" x="2097088" y="3211513"/>
          <p14:tracePt t="88229" x="2084388" y="3211513"/>
          <p14:tracePt t="88235" x="2073275" y="3211513"/>
          <p14:tracePt t="88247" x="2049463" y="3211513"/>
          <p14:tracePt t="88255" x="2025650" y="3211513"/>
          <p14:tracePt t="88263" x="2001838" y="3211513"/>
          <p14:tracePt t="88271" x="1989138" y="3211513"/>
          <p14:tracePt t="88286" x="1978025" y="3211513"/>
          <p14:tracePt t="88302" x="1966913" y="3211513"/>
          <p14:tracePt t="88310" x="1954213" y="3211513"/>
          <p14:tracePt t="88318" x="1943100" y="3200400"/>
          <p14:tracePt t="88326" x="1919288" y="3200400"/>
          <p14:tracePt t="88335" x="1895475" y="3187700"/>
          <p14:tracePt t="88342" x="1871663" y="3176588"/>
          <p14:tracePt t="88351" x="1835150" y="3163888"/>
          <p14:tracePt t="88358" x="1800225" y="3163888"/>
          <p14:tracePt t="88373" x="1776413" y="3152775"/>
          <p14:tracePt t="88381" x="1776413" y="3140075"/>
          <p14:tracePt t="88389" x="1765300" y="3128963"/>
          <p14:tracePt t="88405" x="1752600" y="3105150"/>
          <p14:tracePt t="88413" x="1752600" y="3092450"/>
          <p14:tracePt t="88420" x="1752600" y="3081338"/>
          <p14:tracePt t="88429" x="1752600" y="3057525"/>
          <p14:tracePt t="88437" x="1741488" y="3046413"/>
          <p14:tracePt t="88445" x="1741488" y="3022600"/>
          <p14:tracePt t="88452" x="1741488" y="2998788"/>
          <p14:tracePt t="88459" x="1728788" y="2986088"/>
          <p14:tracePt t="88476" x="1728788" y="2974975"/>
          <p14:tracePt t="88485" x="1728788" y="2962275"/>
          <p14:tracePt t="88508" x="1728788" y="2951163"/>
          <p14:tracePt t="88539" x="1728788" y="2938463"/>
          <p14:tracePt t="88737" x="1741488" y="2938463"/>
          <p14:tracePt t="88745" x="1752600" y="2938463"/>
          <p14:tracePt t="88753" x="1776413" y="2938463"/>
          <p14:tracePt t="88770" x="1789113" y="2938463"/>
          <p14:tracePt t="88777" x="1812925" y="2938463"/>
          <p14:tracePt t="88803" x="1835150" y="2938463"/>
          <p14:tracePt t="88832" x="1847850" y="2927350"/>
          <p14:tracePt t="89148" x="1835150" y="2927350"/>
          <p14:tracePt t="89156" x="1824038" y="2927350"/>
          <p14:tracePt t="89195" x="1812925" y="2927350"/>
          <p14:tracePt t="89464" x="1824038" y="2927350"/>
          <p14:tracePt t="89480" x="1835150" y="2927350"/>
          <p14:tracePt t="89528" x="1847850" y="2927350"/>
          <p14:tracePt t="89574" x="1858963" y="2914650"/>
          <p14:tracePt t="89582" x="1871663" y="2903538"/>
          <p14:tracePt t="89598" x="1871663" y="2892425"/>
          <p14:tracePt t="89606" x="1882775" y="2892425"/>
          <p14:tracePt t="89614" x="1882775" y="2879725"/>
          <p14:tracePt t="89622" x="1895475" y="2868613"/>
          <p14:tracePt t="89645" x="1895475" y="2855913"/>
          <p14:tracePt t="89669" x="1895475" y="2844800"/>
          <p14:tracePt t="90230" x="1906588" y="2844800"/>
          <p14:tracePt t="90237" x="1919288" y="2868613"/>
          <p14:tracePt t="90245" x="1919288" y="2879725"/>
          <p14:tracePt t="90253" x="1943100" y="2903538"/>
          <p14:tracePt t="90260" x="1943100" y="2914650"/>
          <p14:tracePt t="90278" x="1943100" y="2927350"/>
          <p14:tracePt t="90379" x="1966913" y="2938463"/>
          <p14:tracePt t="90387" x="1978025" y="2951163"/>
          <p14:tracePt t="90396" x="1989138" y="2951163"/>
          <p14:tracePt t="90404" x="2001838" y="2951163"/>
          <p14:tracePt t="90410" x="2012950" y="2962275"/>
          <p14:tracePt t="90419" x="2012950" y="2974975"/>
          <p14:tracePt t="90427" x="2025650" y="2974975"/>
          <p14:tracePt t="90436" x="2036763" y="2974975"/>
          <p14:tracePt t="90468" x="2049463" y="2974975"/>
          <p14:tracePt t="90484" x="2073275" y="2986088"/>
          <p14:tracePt t="90498" x="2084388" y="2998788"/>
          <p14:tracePt t="90506" x="2097088" y="2998788"/>
          <p14:tracePt t="90514" x="2108200" y="3009900"/>
          <p14:tracePt t="90523" x="2120900" y="3009900"/>
          <p14:tracePt t="90530" x="2143125" y="3022600"/>
          <p14:tracePt t="90546" x="2166938" y="3033713"/>
          <p14:tracePt t="90554" x="2179638" y="3033713"/>
          <p14:tracePt t="90657" x="2190750" y="3033713"/>
          <p14:tracePt t="90672" x="2203450" y="3033713"/>
          <p14:tracePt t="90680" x="2214563" y="3033713"/>
          <p14:tracePt t="90704" x="2227263" y="3033713"/>
          <p14:tracePt t="90917" x="2238375" y="3033713"/>
          <p14:tracePt t="90940" x="2262188" y="3022600"/>
          <p14:tracePt t="90949" x="2262188" y="3009900"/>
          <p14:tracePt t="90957" x="2274888" y="2998788"/>
          <p14:tracePt t="90981" x="2286000" y="2986088"/>
          <p14:tracePt t="90988" x="2286000" y="2974975"/>
          <p14:tracePt t="90996" x="2309813" y="2962275"/>
          <p14:tracePt t="91012" x="2309813" y="2951163"/>
          <p14:tracePt t="91020" x="2333625" y="2927350"/>
          <p14:tracePt t="91028" x="2357438" y="2903538"/>
          <p14:tracePt t="91035" x="2381250" y="2868613"/>
          <p14:tracePt t="91044" x="2392363" y="2844800"/>
          <p14:tracePt t="91053" x="2392363" y="2832100"/>
          <p14:tracePt t="91060" x="2405063" y="2820988"/>
          <p14:tracePt t="91069" x="2416175" y="2808288"/>
          <p14:tracePt t="91075" x="2416175" y="2797175"/>
          <p14:tracePt t="91083" x="2428875" y="2797175"/>
          <p14:tracePt t="91107" x="2428875" y="2784475"/>
          <p14:tracePt t="91146" x="2428875" y="2773363"/>
          <p14:tracePt t="91154" x="2428875" y="2760663"/>
          <p14:tracePt t="91162" x="2428875" y="2749550"/>
          <p14:tracePt t="91177" x="2428875" y="2738438"/>
          <p14:tracePt t="91186" x="2428875" y="2714625"/>
          <p14:tracePt t="91194" x="2428875" y="2701925"/>
          <p14:tracePt t="91202" x="2428875" y="2690813"/>
          <p14:tracePt t="91209" x="2428875" y="2667000"/>
          <p14:tracePt t="91218" x="2428875" y="2643188"/>
          <p14:tracePt t="91224" x="2416175" y="2643188"/>
          <p14:tracePt t="91233" x="2416175" y="2630488"/>
          <p14:tracePt t="91241" x="2405063" y="2606675"/>
          <p14:tracePt t="91249" x="2392363" y="2606675"/>
          <p14:tracePt t="91257" x="2392363" y="2595563"/>
          <p14:tracePt t="91265" x="2381250" y="2571750"/>
          <p14:tracePt t="91273" x="2368550" y="2560638"/>
          <p14:tracePt t="91281" x="2357438" y="2547938"/>
          <p14:tracePt t="91288" x="2344738" y="2524125"/>
          <p14:tracePt t="91297" x="2333625" y="2513013"/>
          <p14:tracePt t="91304" x="2309813" y="2500313"/>
          <p14:tracePt t="91312" x="2286000" y="2489200"/>
          <p14:tracePt t="91320" x="2262188" y="2465388"/>
          <p14:tracePt t="91328" x="2238375" y="2452688"/>
          <p14:tracePt t="91335" x="2214563" y="2441575"/>
          <p14:tracePt t="91344" x="2190750" y="2441575"/>
          <p14:tracePt t="91352" x="2179638" y="2441575"/>
          <p14:tracePt t="91359" x="2143125" y="2441575"/>
          <p14:tracePt t="91369" x="2132013" y="2441575"/>
          <p14:tracePt t="91375" x="2120900" y="2428875"/>
          <p14:tracePt t="91383" x="2097088" y="2428875"/>
          <p14:tracePt t="91399" x="2073275" y="2428875"/>
          <p14:tracePt t="91408" x="2012950" y="2428875"/>
          <p14:tracePt t="91415" x="1978025" y="2452688"/>
          <p14:tracePt t="91424" x="1943100" y="2465388"/>
          <p14:tracePt t="91431" x="1930400" y="2476500"/>
          <p14:tracePt t="91439" x="1906588" y="2500313"/>
          <p14:tracePt t="91447" x="1882775" y="2524125"/>
          <p14:tracePt t="91454" x="1858963" y="2560638"/>
          <p14:tracePt t="91462" x="1847850" y="2582863"/>
          <p14:tracePt t="91470" x="1835150" y="2619375"/>
          <p14:tracePt t="91478" x="1812925" y="2667000"/>
          <p14:tracePt t="91485" x="1812925" y="2725738"/>
          <p14:tracePt t="91494" x="1812925" y="2784475"/>
          <p14:tracePt t="91502" x="1824038" y="2868613"/>
          <p14:tracePt t="91509" x="1882775" y="3057525"/>
          <p14:tracePt t="91514" x="1943100" y="3140075"/>
          <p14:tracePt t="91526" x="2001838" y="3211513"/>
          <p14:tracePt t="91534" x="2049463" y="3270250"/>
          <p14:tracePt t="91541" x="2132013" y="3341688"/>
          <p14:tracePt t="91549" x="2179638" y="3378200"/>
          <p14:tracePt t="91557" x="2227263" y="3402013"/>
          <p14:tracePt t="91565" x="2262188" y="3425825"/>
          <p14:tracePt t="91573" x="2309813" y="3436938"/>
          <p14:tracePt t="91581" x="2368550" y="3436938"/>
          <p14:tracePt t="91590" x="2381250" y="3436938"/>
          <p14:tracePt t="91597" x="2405063" y="3436938"/>
          <p14:tracePt t="91605" x="2428875" y="3436938"/>
          <p14:tracePt t="91612" x="2463800" y="3402013"/>
          <p14:tracePt t="91620" x="2487613" y="3389313"/>
          <p14:tracePt t="91628" x="2546350" y="3330575"/>
          <p14:tracePt t="91637" x="2593975" y="3282950"/>
          <p14:tracePt t="91644" x="2652713" y="3211513"/>
          <p14:tracePt t="91653" x="2700338" y="3152775"/>
          <p14:tracePt t="91660" x="2713038" y="3128963"/>
          <p14:tracePt t="91668" x="2759075" y="3057525"/>
          <p14:tracePt t="91676" x="2771775" y="3022600"/>
          <p14:tracePt t="91684" x="2782888" y="2998788"/>
          <p14:tracePt t="91691" x="2795588" y="2951163"/>
          <p14:tracePt t="91699" x="2795588" y="2914650"/>
          <p14:tracePt t="91707" x="2795588" y="2868613"/>
          <p14:tracePt t="91715" x="2795588" y="2808288"/>
          <p14:tracePt t="91723" x="2759075" y="2725738"/>
          <p14:tracePt t="91731" x="2700338" y="2667000"/>
          <p14:tracePt t="91740" x="2652713" y="2619375"/>
          <p14:tracePt t="91747" x="2582863" y="2571750"/>
          <p14:tracePt t="91755" x="2511425" y="2536825"/>
          <p14:tracePt t="91763" x="2439988" y="2513013"/>
          <p14:tracePt t="91770" x="2392363" y="2500313"/>
          <p14:tracePt t="91778" x="2344738" y="2489200"/>
          <p14:tracePt t="91786" x="2262188" y="2465388"/>
          <p14:tracePt t="91794" x="2238375" y="2465388"/>
          <p14:tracePt t="91801" x="2203450" y="2465388"/>
          <p14:tracePt t="91809" x="2190750" y="2465388"/>
          <p14:tracePt t="91819" x="2179638" y="2465388"/>
          <p14:tracePt t="91826" x="2155825" y="2465388"/>
          <p14:tracePt t="91835" x="2132013" y="2465388"/>
          <p14:tracePt t="91842" x="2120900" y="2476500"/>
          <p14:tracePt t="91849" x="2084388" y="2513013"/>
          <p14:tracePt t="91857" x="2073275" y="2524125"/>
          <p14:tracePt t="91865" x="2012950" y="2560638"/>
          <p14:tracePt t="91875" x="1966913" y="2630488"/>
          <p14:tracePt t="91881" x="1919288" y="2690813"/>
          <p14:tracePt t="91889" x="1871663" y="2738438"/>
          <p14:tracePt t="91897" x="1824038" y="2808288"/>
          <p14:tracePt t="91905" x="1789113" y="2879725"/>
          <p14:tracePt t="91913" x="1741488" y="2962275"/>
          <p14:tracePt t="91920" x="1728788" y="3009900"/>
          <p14:tracePt t="91928" x="1717675" y="3081338"/>
          <p14:tracePt t="91936" x="1717675" y="3116263"/>
          <p14:tracePt t="91944" x="1717675" y="3200400"/>
          <p14:tracePt t="91952" x="1717675" y="3282950"/>
          <p14:tracePt t="91960" x="1728788" y="3365500"/>
          <p14:tracePt t="91968" x="1765300" y="3413125"/>
          <p14:tracePt t="91976" x="1765300" y="3448050"/>
          <p14:tracePt t="91986" x="1789113" y="3471863"/>
          <p14:tracePt t="91991" x="1812925" y="3495675"/>
          <p14:tracePt t="91998" x="1858963" y="3519488"/>
          <p14:tracePt t="92007" x="1906588" y="3519488"/>
          <p14:tracePt t="92015" x="1954213" y="3519488"/>
          <p14:tracePt t="92024" x="1989138" y="3519488"/>
          <p14:tracePt t="92031" x="2025650" y="3519488"/>
          <p14:tracePt t="92038" x="2060575" y="3508375"/>
          <p14:tracePt t="92047" x="2097088" y="3495675"/>
          <p14:tracePt t="92055" x="2108200" y="3484563"/>
          <p14:tracePt t="92063" x="2143125" y="3448050"/>
          <p14:tracePt t="92070" x="2166938" y="3425825"/>
          <p14:tracePt t="92078" x="2203450" y="3378200"/>
          <p14:tracePt t="92086" x="2214563" y="3306763"/>
          <p14:tracePt t="92093" x="2238375" y="3259138"/>
          <p14:tracePt t="92103" x="2251075" y="3200400"/>
          <p14:tracePt t="92110" x="2251075" y="3140075"/>
          <p14:tracePt t="92118" x="2251075" y="3092450"/>
          <p14:tracePt t="92126" x="2251075" y="3046413"/>
          <p14:tracePt t="92135" x="2251075" y="2974975"/>
          <p14:tracePt t="92142" x="2214563" y="2914650"/>
          <p14:tracePt t="92149" x="2190750" y="2903538"/>
          <p14:tracePt t="92157" x="2143125" y="2844800"/>
          <p14:tracePt t="92165" x="2097088" y="2820988"/>
          <p14:tracePt t="92173" x="2049463" y="2808288"/>
          <p14:tracePt t="92181" x="2012950" y="2808288"/>
          <p14:tracePt t="92189" x="2001838" y="2808288"/>
          <p14:tracePt t="92197" x="1978025" y="2808288"/>
          <p14:tracePt t="92207" x="1954213" y="2808288"/>
          <p14:tracePt t="92213" x="1895475" y="2808288"/>
          <p14:tracePt t="92221" x="1824038" y="2855913"/>
          <p14:tracePt t="92228" x="1752600" y="2903538"/>
          <p14:tracePt t="92236" x="1693863" y="2938463"/>
          <p14:tracePt t="92244" x="1622425" y="2998788"/>
          <p14:tracePt t="92252" x="1539875" y="3070225"/>
          <p14:tracePt t="92260" x="1468438" y="3128963"/>
          <p14:tracePt t="92268" x="1420813" y="3200400"/>
          <p14:tracePt t="92276" x="1373188" y="3270250"/>
          <p14:tracePt t="92284" x="1350963" y="3354388"/>
          <p14:tracePt t="92292" x="1314450" y="3425825"/>
          <p14:tracePt t="92303" x="1314450" y="3460750"/>
          <p14:tracePt t="92307" x="1314450" y="3495675"/>
          <p14:tracePt t="92315" x="1314450" y="3543300"/>
          <p14:tracePt t="92323" x="1314450" y="3590925"/>
          <p14:tracePt t="92331" x="1350963" y="3638550"/>
          <p14:tracePt t="92339" x="1362075" y="3673475"/>
          <p14:tracePt t="92347" x="1409700" y="3697288"/>
          <p14:tracePt t="92355" x="1563688" y="3768725"/>
          <p14:tracePt t="92363" x="1717675" y="3792538"/>
          <p14:tracePt t="92371" x="1871663" y="3792538"/>
          <p14:tracePt t="92378" x="2012950" y="3792538"/>
          <p14:tracePt t="92386" x="2179638" y="3757613"/>
          <p14:tracePt t="92394" x="2320925" y="3686175"/>
          <p14:tracePt t="92402" x="2535238" y="3602038"/>
          <p14:tracePt t="92410" x="2652713" y="3519488"/>
          <p14:tracePt t="92419" x="2747963" y="3425825"/>
          <p14:tracePt t="92426" x="2830513" y="3341688"/>
          <p14:tracePt t="92434" x="2867025" y="3270250"/>
          <p14:tracePt t="92442" x="2901950" y="3163888"/>
          <p14:tracePt t="92453" x="2901950" y="3070225"/>
          <p14:tracePt t="92458" x="2901950" y="2962275"/>
          <p14:tracePt t="92465" x="2901950" y="2892425"/>
          <p14:tracePt t="92474" x="2890838" y="2808288"/>
          <p14:tracePt t="92481" x="2843213" y="2678113"/>
          <p14:tracePt t="92490" x="2771775" y="2582863"/>
          <p14:tracePt t="92497" x="2665413" y="2500313"/>
          <p14:tracePt t="92504" x="2559050" y="2417763"/>
          <p14:tracePt t="92513" x="2392363" y="2322513"/>
          <p14:tracePt t="92521" x="2286000" y="2274888"/>
          <p14:tracePt t="92529" x="2203450" y="2239963"/>
          <p14:tracePt t="92537" x="2132013" y="2205038"/>
          <p14:tracePt t="92544" x="2084388" y="2205038"/>
          <p14:tracePt t="92552" x="2025650" y="2192338"/>
          <p14:tracePt t="92560" x="1978025" y="2192338"/>
          <p14:tracePt t="92568" x="1943100" y="2192338"/>
          <p14:tracePt t="92575" x="1919288" y="2192338"/>
          <p14:tracePt t="92585" x="1871663" y="2205038"/>
          <p14:tracePt t="92592" x="1800225" y="2239963"/>
          <p14:tracePt t="92602" x="1728788" y="2311400"/>
          <p14:tracePt t="92608" x="1635125" y="2441575"/>
          <p14:tracePt t="92616" x="1587500" y="2547938"/>
          <p14:tracePt t="92623" x="1550988" y="2630488"/>
          <p14:tracePt t="92631" x="1527175" y="2738438"/>
          <p14:tracePt t="92638" x="1527175" y="2820988"/>
          <p14:tracePt t="92647" x="1527175" y="2879725"/>
          <p14:tracePt t="92655" x="1527175" y="2938463"/>
          <p14:tracePt t="92663" x="1527175" y="2998788"/>
          <p14:tracePt t="92671" x="1539875" y="3092450"/>
          <p14:tracePt t="92678" x="1563688" y="3140075"/>
          <p14:tracePt t="92687" x="1611313" y="3200400"/>
          <p14:tracePt t="92695" x="1622425" y="3224213"/>
          <p14:tracePt t="92702" x="1670050" y="3294063"/>
          <p14:tracePt t="92710" x="1741488" y="3341688"/>
          <p14:tracePt t="92718" x="1789113" y="3378200"/>
          <p14:tracePt t="92726" x="1858963" y="3402013"/>
          <p14:tracePt t="92736" x="1906588" y="3402013"/>
          <p14:tracePt t="92742" x="1943100" y="3402013"/>
          <p14:tracePt t="92752" x="1978025" y="3402013"/>
          <p14:tracePt t="92758" x="2025650" y="3389313"/>
          <p14:tracePt t="92766" x="2036763" y="3378200"/>
          <p14:tracePt t="92774" x="2049463" y="3365500"/>
          <p14:tracePt t="92781" x="2108200" y="3282950"/>
          <p14:tracePt t="92789" x="2166938" y="3211513"/>
          <p14:tracePt t="92797" x="2203450" y="3140075"/>
          <p14:tracePt t="92805" x="2227263" y="3070225"/>
          <p14:tracePt t="92813" x="2262188" y="3022600"/>
          <p14:tracePt t="92822" x="2286000" y="2974975"/>
          <p14:tracePt t="92829" x="2286000" y="2938463"/>
          <p14:tracePt t="92837" x="2286000" y="2927350"/>
          <p14:tracePt t="92845" x="2286000" y="2903538"/>
          <p14:tracePt t="92853" x="2286000" y="2892425"/>
          <p14:tracePt t="92859" x="2286000" y="2855913"/>
          <p14:tracePt t="92868" x="2286000" y="2832100"/>
          <p14:tracePt t="92876" x="2286000" y="2820988"/>
          <p14:tracePt t="92885" x="2274888" y="2797175"/>
          <p14:tracePt t="92892" x="2251075" y="2784475"/>
          <p14:tracePt t="92901" x="2227263" y="2760663"/>
          <p14:tracePt t="92908" x="2179638" y="2725738"/>
          <p14:tracePt t="92916" x="2132013" y="2714625"/>
          <p14:tracePt t="92924" x="2049463" y="2690813"/>
          <p14:tracePt t="92930" x="1989138" y="2654300"/>
          <p14:tracePt t="92939" x="1882775" y="2643188"/>
          <p14:tracePt t="92947" x="1812925" y="2619375"/>
          <p14:tracePt t="92956" x="1776413" y="2619375"/>
          <p14:tracePt t="92963" x="1752600" y="2619375"/>
          <p14:tracePt t="93034" x="1752600" y="2606675"/>
          <p14:tracePt t="93042" x="1765300" y="2606675"/>
          <p14:tracePt t="93052" x="1789113" y="2595563"/>
          <p14:tracePt t="93058" x="1824038" y="2560638"/>
          <p14:tracePt t="93067" x="1882775" y="2536825"/>
          <p14:tracePt t="93074" x="1919288" y="2513013"/>
          <p14:tracePt t="93082" x="1966913" y="2489200"/>
          <p14:tracePt t="93089" x="2036763" y="2452688"/>
          <p14:tracePt t="93097" x="2108200" y="2428875"/>
          <p14:tracePt t="93106" x="2132013" y="2428875"/>
          <p14:tracePt t="93113" x="2190750" y="2428875"/>
          <p14:tracePt t="93121" x="2227263" y="2428875"/>
          <p14:tracePt t="93129" x="2251075" y="2428875"/>
          <p14:tracePt t="93137" x="2274888" y="2441575"/>
          <p14:tracePt t="93145" x="2297113" y="2452688"/>
          <p14:tracePt t="93153" x="2333625" y="2489200"/>
          <p14:tracePt t="93159" x="2357438" y="2536825"/>
          <p14:tracePt t="93168" x="2381250" y="2606675"/>
          <p14:tracePt t="93176" x="2428875" y="2667000"/>
          <p14:tracePt t="93185" x="2451100" y="2760663"/>
          <p14:tracePt t="93191" x="2487613" y="2844800"/>
          <p14:tracePt t="93201" x="2498725" y="2927350"/>
          <p14:tracePt t="93208" x="2498725" y="3009900"/>
          <p14:tracePt t="93217" x="2498725" y="3070225"/>
          <p14:tracePt t="93224" x="2498725" y="3128963"/>
          <p14:tracePt t="93232" x="2463800" y="3200400"/>
          <p14:tracePt t="93239" x="2439988" y="3259138"/>
          <p14:tracePt t="93247" x="2405063" y="3294063"/>
          <p14:tracePt t="93255" x="2357438" y="3317875"/>
          <p14:tracePt t="93263" x="2309813" y="3341688"/>
          <p14:tracePt t="93271" x="2132013" y="3365500"/>
          <p14:tracePt t="93279" x="1966913" y="3354388"/>
          <p14:tracePt t="93287" x="1847850" y="3330575"/>
          <p14:tracePt t="93295" x="1741488" y="3294063"/>
          <p14:tracePt t="93303" x="1658938" y="3259138"/>
          <p14:tracePt t="93311" x="1550988" y="3176588"/>
          <p14:tracePt t="93319" x="1444625" y="3105150"/>
          <p14:tracePt t="93325" x="1362075" y="3022600"/>
          <p14:tracePt t="93336" x="1290638" y="2938463"/>
          <p14:tracePt t="93342" x="1266825" y="2892425"/>
          <p14:tracePt t="93352" x="1255713" y="2855913"/>
          <p14:tracePt t="93358" x="1255713" y="2820988"/>
          <p14:tracePt t="93374" x="1266825" y="2784475"/>
          <p14:tracePt t="93381" x="1266825" y="2773363"/>
          <p14:tracePt t="93390" x="1314450" y="2760663"/>
          <p14:tracePt t="93397" x="1350963" y="2725738"/>
          <p14:tracePt t="93405" x="1385888" y="2701925"/>
          <p14:tracePt t="93413" x="1433513" y="2678113"/>
          <p14:tracePt t="93421" x="1457325" y="2654300"/>
          <p14:tracePt t="93429" x="1516063" y="2619375"/>
          <p14:tracePt t="93437" x="1550988" y="2606675"/>
          <p14:tracePt t="93445" x="1598613" y="2595563"/>
          <p14:tracePt t="93453" x="1646238" y="2582863"/>
          <p14:tracePt t="93461" x="1681163" y="2571750"/>
          <p14:tracePt t="93468" x="1728788" y="2571750"/>
          <p14:tracePt t="93476" x="1752600" y="2571750"/>
          <p14:tracePt t="93485" x="1812925" y="2571750"/>
          <p14:tracePt t="93491" x="1847850" y="2571750"/>
          <p14:tracePt t="93502" x="1895475" y="2571750"/>
          <p14:tracePt t="93508" x="1943100" y="2571750"/>
          <p14:tracePt t="93517" x="1978025" y="2582863"/>
          <p14:tracePt t="93524" x="2049463" y="2606675"/>
          <p14:tracePt t="93532" x="2097088" y="2654300"/>
          <p14:tracePt t="93541" x="2132013" y="2654300"/>
          <p14:tracePt t="93547" x="2166938" y="2678113"/>
          <p14:tracePt t="93555" x="2190750" y="2701925"/>
          <p14:tracePt t="93563" x="2203450" y="2725738"/>
          <p14:tracePt t="93571" x="2214563" y="2749550"/>
          <p14:tracePt t="93579" x="2227263" y="2749550"/>
          <p14:tracePt t="93587" x="2238375" y="2773363"/>
          <p14:tracePt t="93610" x="2238375" y="2784475"/>
          <p14:tracePt t="93641" x="2227263" y="2797175"/>
          <p14:tracePt t="93651" x="2214563" y="2808288"/>
          <p14:tracePt t="93658" x="2203450" y="2808288"/>
          <p14:tracePt t="93666" x="2190750" y="2820988"/>
          <p14:tracePt t="93673" x="2179638" y="2820988"/>
          <p14:tracePt t="93682" x="2179638" y="2832100"/>
          <p14:tracePt t="93690" x="2166938" y="2832100"/>
          <p14:tracePt t="93697" x="2143125" y="2855913"/>
          <p14:tracePt t="93706" x="2132013" y="2855913"/>
          <p14:tracePt t="93713" x="2120900" y="2855913"/>
          <p14:tracePt t="93721" x="2097088" y="2868613"/>
          <p14:tracePt t="93737" x="2073275" y="2879725"/>
          <p14:tracePt t="93744" x="2049463" y="2879725"/>
          <p14:tracePt t="93753" x="2001838" y="2879725"/>
          <p14:tracePt t="93760" x="1954213" y="2879725"/>
          <p14:tracePt t="93768" x="1906588" y="2879725"/>
          <p14:tracePt t="93777" x="1847850" y="2879725"/>
          <p14:tracePt t="93785" x="1800225" y="2868613"/>
          <p14:tracePt t="93791" x="1776413" y="2844800"/>
          <p14:tracePt t="93802" x="1741488" y="2820988"/>
          <p14:tracePt t="93808" x="1704975" y="2797175"/>
          <p14:tracePt t="93816" x="1670050" y="2773363"/>
          <p14:tracePt t="93824" x="1646238" y="2749550"/>
          <p14:tracePt t="93832" x="1622425" y="2714625"/>
          <p14:tracePt t="93840" x="1622425" y="2701925"/>
          <p14:tracePt t="93857" x="1611313" y="2690813"/>
          <p14:tracePt t="93879" x="1622425" y="2667000"/>
          <p14:tracePt t="93895" x="1646238" y="2654300"/>
          <p14:tracePt t="93903" x="1681163" y="2630488"/>
          <p14:tracePt t="93911" x="1704975" y="2606675"/>
          <p14:tracePt t="93920" x="1776413" y="2582863"/>
          <p14:tracePt t="93927" x="1800225" y="2571750"/>
          <p14:tracePt t="93934" x="1871663" y="2547938"/>
          <p14:tracePt t="93942" x="1930400" y="2547938"/>
          <p14:tracePt t="93953" x="1989138" y="2547938"/>
          <p14:tracePt t="93957" x="2166938" y="2547938"/>
          <p14:tracePt t="93966" x="2286000" y="2560638"/>
          <p14:tracePt t="93974" x="2392363" y="2595563"/>
          <p14:tracePt t="93982" x="2498725" y="2643188"/>
          <p14:tracePt t="93990" x="2546350" y="2678113"/>
          <p14:tracePt t="93998" x="2617788" y="2725738"/>
          <p14:tracePt t="94006" x="2652713" y="2738438"/>
          <p14:tracePt t="94013" x="2676525" y="2773363"/>
          <p14:tracePt t="94021" x="2676525" y="2797175"/>
          <p14:tracePt t="94029" x="2676525" y="2820988"/>
          <p14:tracePt t="94037" x="2676525" y="2844800"/>
          <p14:tracePt t="94045" x="2676525" y="2892425"/>
          <p14:tracePt t="94053" x="2665413" y="2938463"/>
          <p14:tracePt t="94061" x="2641600" y="2974975"/>
          <p14:tracePt t="94069" x="2593975" y="3022600"/>
          <p14:tracePt t="94077" x="2522538" y="3081338"/>
          <p14:tracePt t="94086" x="2487613" y="3092450"/>
          <p14:tracePt t="94092" x="2428875" y="3140075"/>
          <p14:tracePt t="94101" x="2381250" y="3163888"/>
          <p14:tracePt t="94108" x="2320925" y="3187700"/>
          <p14:tracePt t="94116" x="2286000" y="3200400"/>
          <p14:tracePt t="94124" x="2143125" y="3211513"/>
          <p14:tracePt t="94131" x="2060575" y="3211513"/>
          <p14:tracePt t="94140" x="1966913" y="3211513"/>
          <p14:tracePt t="94147" x="1895475" y="3211513"/>
          <p14:tracePt t="94156" x="1800225" y="3211513"/>
          <p14:tracePt t="94163" x="1681163" y="3211513"/>
          <p14:tracePt t="94171" x="1574800" y="3211513"/>
          <p14:tracePt t="94178" x="1433513" y="3176588"/>
          <p14:tracePt t="94187" x="1314450" y="3163888"/>
          <p14:tracePt t="94195" x="1160463" y="3128963"/>
          <p14:tracePt t="94203" x="1054100" y="3128963"/>
          <p14:tracePt t="94211" x="971550" y="3116263"/>
          <p14:tracePt t="94219" x="923925" y="3116263"/>
          <p14:tracePt t="94227" x="900113" y="3116263"/>
          <p14:tracePt t="94235" x="876300" y="3105150"/>
          <p14:tracePt t="94321" x="889000" y="3105150"/>
          <p14:tracePt t="94329" x="947738" y="3081338"/>
          <p14:tracePt t="94337" x="1030288" y="3033713"/>
          <p14:tracePt t="94345" x="1125538" y="2998788"/>
          <p14:tracePt t="94352" x="1184275" y="2986088"/>
          <p14:tracePt t="94361" x="1303338" y="2986088"/>
          <p14:tracePt t="94369" x="1409700" y="2986088"/>
          <p14:tracePt t="94373" x="1527175" y="2986088"/>
          <p14:tracePt t="94385" x="1658938" y="2986088"/>
          <p14:tracePt t="94391" x="1824038" y="2986088"/>
          <p14:tracePt t="94401" x="1978025" y="2986088"/>
          <p14:tracePt t="94407" x="2120900" y="2986088"/>
          <p14:tracePt t="94416" x="2251075" y="2986088"/>
          <p14:tracePt t="94424" x="2368550" y="2986088"/>
          <p14:tracePt t="94432" x="2522538" y="2986088"/>
          <p14:tracePt t="94439" x="2665413" y="2986088"/>
          <p14:tracePt t="94448" x="2771775" y="2962275"/>
          <p14:tracePt t="94457" x="2867025" y="2962275"/>
          <p14:tracePt t="94463" x="2925763" y="2962275"/>
          <p14:tracePt t="94471" x="2984500" y="2962275"/>
          <p14:tracePt t="94478" x="3008313" y="2962275"/>
          <p14:tracePt t="94487" x="3021013" y="2962275"/>
          <p14:tracePt t="94495" x="3032125" y="2962275"/>
          <p14:tracePt t="95080" x="3021013" y="2962275"/>
          <p14:tracePt t="95088" x="3008313" y="2962275"/>
          <p14:tracePt t="95095" x="2997200" y="2962275"/>
          <p14:tracePt t="95103" x="2973388" y="2962275"/>
          <p14:tracePt t="95111" x="2960688" y="2962275"/>
          <p14:tracePt t="95127" x="2949575" y="2962275"/>
          <p14:tracePt t="95143" x="2936875" y="2962275"/>
          <p14:tracePt t="95191" x="2925763" y="2962275"/>
          <p14:tracePt t="95198" x="2913063" y="2962275"/>
          <p14:tracePt t="95222" x="2901950" y="2962275"/>
          <p14:tracePt t="95237" x="2890838" y="2962275"/>
          <p14:tracePt t="95253" x="2878138" y="2962275"/>
          <p14:tracePt t="95277" x="2867025" y="2962275"/>
          <p14:tracePt t="95285" x="2854325" y="2962275"/>
          <p14:tracePt t="95324" x="2843213" y="2962275"/>
          <p14:tracePt t="98719" x="2843213" y="2951163"/>
          <p14:tracePt t="98722" x="2867025" y="2938463"/>
          <p14:tracePt t="98730" x="2901950" y="2914650"/>
          <p14:tracePt t="98738" x="2913063" y="2903538"/>
          <p14:tracePt t="98746" x="2925763" y="2903538"/>
          <p14:tracePt t="98754" x="2960688" y="2879725"/>
          <p14:tracePt t="98762" x="3008313" y="2855913"/>
          <p14:tracePt t="98769" x="3021013" y="2844800"/>
          <p14:tracePt t="98777" x="3032125" y="2832100"/>
          <p14:tracePt t="98785" x="3044825" y="2820988"/>
          <p14:tracePt t="98793" x="3067050" y="2808288"/>
          <p14:tracePt t="98801" x="3090863" y="2797175"/>
          <p14:tracePt t="98809" x="3127375" y="2784475"/>
          <p14:tracePt t="98820" x="3186113" y="2760663"/>
          <p14:tracePt t="98825" x="3244850" y="2760663"/>
          <p14:tracePt t="98834" x="3328988" y="2749550"/>
          <p14:tracePt t="98839" x="3387725" y="2749550"/>
          <p14:tracePt t="98847" x="3446463" y="2749550"/>
          <p14:tracePt t="98857" x="3505200" y="2749550"/>
          <p14:tracePt t="98864" x="3565525" y="2749550"/>
          <p14:tracePt t="98872" x="3613150" y="2738438"/>
          <p14:tracePt t="98879" x="3695700" y="2725738"/>
          <p14:tracePt t="98887" x="3743325" y="2725738"/>
          <p14:tracePt t="98896" x="3802063" y="2725738"/>
          <p14:tracePt t="98904" x="3860800" y="2725738"/>
          <p14:tracePt t="98912" x="3897313" y="2714625"/>
          <p14:tracePt t="98919" x="3921125" y="2714625"/>
          <p14:tracePt t="98927" x="3932238" y="2701925"/>
          <p14:tracePt t="99441" x="3932238" y="2714625"/>
          <p14:tracePt t="99449" x="3908425" y="2714625"/>
          <p14:tracePt t="99457" x="3884613" y="2725738"/>
          <p14:tracePt t="99465" x="3849688" y="2738438"/>
          <p14:tracePt t="99473" x="3836988" y="2760663"/>
          <p14:tracePt t="99481" x="3790950" y="2773363"/>
          <p14:tracePt t="99490" x="3719513" y="2784475"/>
          <p14:tracePt t="99496" x="3683000" y="2797175"/>
          <p14:tracePt t="99504" x="3624263" y="2820988"/>
          <p14:tracePt t="99512" x="3589338" y="2832100"/>
          <p14:tracePt t="99519" x="3529013" y="2855913"/>
          <p14:tracePt t="99528" x="3505200" y="2879725"/>
          <p14:tracePt t="99536" x="3470275" y="2903538"/>
          <p14:tracePt t="99544" x="3446463" y="2914650"/>
          <p14:tracePt t="99552" x="3435350" y="2914650"/>
          <p14:tracePt t="99559" x="3422650" y="2938463"/>
          <p14:tracePt t="99568" x="3387725" y="2962275"/>
          <p14:tracePt t="99576" x="3340100" y="2986088"/>
          <p14:tracePt t="99585" x="3292475" y="3022600"/>
          <p14:tracePt t="99591" x="3257550" y="3057525"/>
          <p14:tracePt t="99598" x="3221038" y="3081338"/>
          <p14:tracePt t="99607" x="3186113" y="3092450"/>
          <p14:tracePt t="99615" x="3151188" y="3116263"/>
          <p14:tracePt t="99623" x="3151188" y="3128963"/>
          <p14:tracePt t="99631" x="3114675" y="3152775"/>
          <p14:tracePt t="99639" x="3103563" y="3163888"/>
          <p14:tracePt t="99647" x="3103563" y="3176588"/>
          <p14:tracePt t="99812" x="3103563" y="3187700"/>
          <p14:tracePt t="99820" x="3103563" y="3200400"/>
          <p14:tracePt t="99836" x="3127375" y="3200400"/>
          <p14:tracePt t="99844" x="3138488" y="3200400"/>
          <p14:tracePt t="99868" x="3162300" y="3200400"/>
          <p14:tracePt t="99876" x="3186113" y="3200400"/>
          <p14:tracePt t="99884" x="3198813" y="3187700"/>
          <p14:tracePt t="99890" x="3221038" y="3176588"/>
          <p14:tracePt t="99900" x="3257550" y="3163888"/>
          <p14:tracePt t="99923" x="3268663" y="3163888"/>
          <p14:tracePt t="99931" x="3281363" y="3152775"/>
          <p14:tracePt t="99940" x="3292475" y="3152775"/>
          <p14:tracePt t="99947" x="3292475" y="3140075"/>
          <p14:tracePt t="99955" x="3305175" y="3140075"/>
          <p14:tracePt t="99962" x="3316288" y="3140075"/>
          <p14:tracePt t="100239" x="3316288" y="3105150"/>
          <p14:tracePt t="100247" x="3363913" y="3009900"/>
          <p14:tracePt t="100256" x="3387725" y="2868613"/>
          <p14:tracePt t="100263" x="3435350" y="2749550"/>
          <p14:tracePt t="100270" x="3459163" y="2667000"/>
          <p14:tracePt t="100278" x="3494088" y="2560638"/>
          <p14:tracePt t="100286" x="3517900" y="2452688"/>
          <p14:tracePt t="100295" x="3541713" y="2346325"/>
          <p14:tracePt t="100301" x="3552825" y="2287588"/>
          <p14:tracePt t="100310" x="3565525" y="2251075"/>
          <p14:tracePt t="100318" x="3576638" y="2228850"/>
          <p14:tracePt t="100539" x="3576638" y="2239963"/>
          <p14:tracePt t="100547" x="3576638" y="2335213"/>
          <p14:tracePt t="100555" x="3576638" y="2393950"/>
          <p14:tracePt t="100563" x="3576638" y="2476500"/>
          <p14:tracePt t="100571" x="3589338" y="2560638"/>
          <p14:tracePt t="100579" x="3600450" y="2643188"/>
          <p14:tracePt t="100586" x="3600450" y="2773363"/>
          <p14:tracePt t="100594" x="3600450" y="2914650"/>
          <p14:tracePt t="100602" x="3624263" y="3033713"/>
          <p14:tracePt t="100610" x="3624263" y="3176588"/>
          <p14:tracePt t="100619" x="3624263" y="3270250"/>
          <p14:tracePt t="100626" x="3636963" y="3378200"/>
          <p14:tracePt t="100634" x="3636963" y="3436938"/>
          <p14:tracePt t="100642" x="3636963" y="3484563"/>
          <p14:tracePt t="100651" x="3636963" y="3543300"/>
          <p14:tracePt t="100658" x="3636963" y="3590925"/>
          <p14:tracePt t="100666" x="3648075" y="3649663"/>
          <p14:tracePt t="100673" x="3648075" y="3673475"/>
          <p14:tracePt t="100681" x="3648075" y="3721100"/>
          <p14:tracePt t="100689" x="3648075" y="3768725"/>
          <p14:tracePt t="100697" x="3648075" y="3803650"/>
          <p14:tracePt t="100705" x="3648075" y="3840163"/>
          <p14:tracePt t="100713" x="3648075" y="3875088"/>
          <p14:tracePt t="100721" x="3659188" y="3898900"/>
          <p14:tracePt t="100729" x="3659188" y="3922713"/>
          <p14:tracePt t="100744" x="3659188" y="3935413"/>
          <p14:tracePt t="102604" x="3671888" y="3922713"/>
          <p14:tracePt t="102610" x="3743325" y="3851275"/>
          <p14:tracePt t="102618" x="3790950" y="3803650"/>
          <p14:tracePt t="102626" x="3849688" y="3757613"/>
          <p14:tracePt t="102634" x="3884613" y="3709988"/>
          <p14:tracePt t="102642" x="3932238" y="3686175"/>
          <p14:tracePt t="102652" x="3967163" y="3638550"/>
          <p14:tracePt t="102657" x="4003675" y="3602038"/>
          <p14:tracePt t="102666" x="4038600" y="3579813"/>
          <p14:tracePt t="102673" x="4075113" y="3532188"/>
          <p14:tracePt t="102681" x="4133850" y="3484563"/>
          <p14:tracePt t="102690" x="4144963" y="3471863"/>
          <p14:tracePt t="102697" x="4181475" y="3436938"/>
          <p14:tracePt t="102705" x="4229100" y="3425825"/>
          <p14:tracePt t="102713" x="4240213" y="3402013"/>
          <p14:tracePt t="102721" x="4275138" y="3378200"/>
          <p14:tracePt t="102727" x="4287838" y="3365500"/>
          <p14:tracePt t="102736" x="4311650" y="3354388"/>
          <p14:tracePt t="102743" x="4322763" y="3354388"/>
          <p14:tracePt t="102759" x="4346575" y="3341688"/>
          <p14:tracePt t="102768" x="4359275" y="3341688"/>
          <p14:tracePt t="102776" x="4383088" y="3330575"/>
          <p14:tracePt t="102784" x="4394200" y="3330575"/>
          <p14:tracePt t="102788" x="4429125" y="3330575"/>
          <p14:tracePt t="102801" x="4465638" y="3330575"/>
          <p14:tracePt t="102807" x="4500563" y="3330575"/>
          <p14:tracePt t="102815" x="4583113" y="3330575"/>
          <p14:tracePt t="102823" x="4654550" y="3330575"/>
          <p14:tracePt t="102831" x="4725988" y="3330575"/>
          <p14:tracePt t="102838" x="4784725" y="3330575"/>
          <p14:tracePt t="102847" x="4845050" y="3330575"/>
          <p14:tracePt t="102855" x="4903788" y="3330575"/>
          <p14:tracePt t="102863" x="4951413" y="3330575"/>
          <p14:tracePt t="102871" x="4999038" y="3330575"/>
          <p14:tracePt t="102879" x="5033963" y="3341688"/>
          <p14:tracePt t="102886" x="5045075" y="3341688"/>
          <p14:tracePt t="102981" x="5033963" y="3354388"/>
          <p14:tracePt t="102989" x="5022850" y="3354388"/>
          <p14:tracePt t="102997" x="4986338" y="3354388"/>
          <p14:tracePt t="103005" x="4975225" y="3354388"/>
          <p14:tracePt t="103012" x="4951413" y="3354388"/>
          <p14:tracePt t="103021" x="4938713" y="3354388"/>
          <p14:tracePt t="103037" x="4938713" y="3341688"/>
          <p14:tracePt t="103044" x="4927600" y="3330575"/>
          <p14:tracePt t="103060" x="4914900" y="3306763"/>
          <p14:tracePt t="103068" x="4914900" y="3294063"/>
          <p14:tracePt t="103085" x="4903788" y="3270250"/>
          <p14:tracePt t="103092" x="4891088" y="3259138"/>
          <p14:tracePt t="103100" x="4891088" y="3235325"/>
          <p14:tracePt t="103107" x="4879975" y="3200400"/>
          <p14:tracePt t="103115" x="4868863" y="3176588"/>
          <p14:tracePt t="103123" x="4856163" y="3163888"/>
          <p14:tracePt t="103131" x="4821238" y="3092450"/>
          <p14:tracePt t="103138" x="4797425" y="3081338"/>
          <p14:tracePt t="103148" x="4773613" y="3057525"/>
          <p14:tracePt t="103157" x="4737100" y="3033713"/>
          <p14:tracePt t="103163" x="4737100" y="3022600"/>
          <p14:tracePt t="103171" x="4725988" y="3009900"/>
          <p14:tracePt t="103178" x="4714875" y="3009900"/>
          <p14:tracePt t="103210" x="4702175" y="3009900"/>
          <p14:tracePt t="103218" x="4702175" y="2998788"/>
          <p14:tracePt t="103226" x="4691063" y="2998788"/>
          <p14:tracePt t="103242" x="4678363" y="2998788"/>
          <p14:tracePt t="103258" x="4678363" y="2986088"/>
          <p14:tracePt t="103265" x="4667250" y="2986088"/>
          <p14:tracePt t="103274" x="4654550" y="2986088"/>
          <p14:tracePt t="103289" x="4643438" y="2974975"/>
          <p14:tracePt t="103297" x="4630738" y="2974975"/>
          <p14:tracePt t="103306" x="4619625" y="2974975"/>
          <p14:tracePt t="105971" x="4643438" y="2951163"/>
          <p14:tracePt t="105977" x="4702175" y="2903538"/>
          <p14:tracePt t="105984" x="4773613" y="2855913"/>
          <p14:tracePt t="105992" x="4832350" y="2820988"/>
          <p14:tracePt t="106001" x="4879975" y="2797175"/>
          <p14:tracePt t="106008" x="4962525" y="2738438"/>
          <p14:tracePt t="106019" x="5033963" y="2701925"/>
          <p14:tracePt t="106024" x="5081588" y="2667000"/>
          <p14:tracePt t="106033" x="5116513" y="2643188"/>
          <p14:tracePt t="106040" x="5140325" y="2630488"/>
          <p14:tracePt t="106119" x="5153025" y="2619375"/>
          <p14:tracePt t="106127" x="5176838" y="2606675"/>
          <p14:tracePt t="106135" x="5211763" y="2582863"/>
          <p14:tracePt t="106142" x="5246688" y="2571750"/>
          <p14:tracePt t="106150" x="5259388" y="2560638"/>
          <p14:tracePt t="106158" x="5283200" y="2560638"/>
          <p14:tracePt t="106168" x="5307013" y="2547938"/>
          <p14:tracePt t="106173" x="5341938" y="2547938"/>
          <p14:tracePt t="106183" x="5353050" y="2536825"/>
          <p14:tracePt t="106190" x="5389563" y="2524125"/>
          <p14:tracePt t="106198" x="5437188" y="2500313"/>
          <p14:tracePt t="106206" x="5472113" y="2476500"/>
          <p14:tracePt t="106213" x="5472113" y="2465388"/>
          <p14:tracePt t="106220" x="5507038" y="2452688"/>
          <p14:tracePt t="106229" x="5530850" y="2452688"/>
          <p14:tracePt t="106237" x="5554663" y="2441575"/>
          <p14:tracePt t="106245" x="5567363" y="2428875"/>
          <p14:tracePt t="106253" x="5591175" y="2428875"/>
          <p14:tracePt t="106261" x="5614988" y="2417763"/>
          <p14:tracePt t="106269" x="5626100" y="2417763"/>
          <p14:tracePt t="106277" x="5638800" y="2405063"/>
          <p14:tracePt t="106285" x="5649913" y="2405063"/>
          <p14:tracePt t="106308" x="5661025" y="2405063"/>
          <p14:tracePt t="113234" x="5649913" y="2405063"/>
          <p14:tracePt t="113240" x="5638800" y="2428875"/>
          <p14:tracePt t="113248" x="5602288" y="2452688"/>
          <p14:tracePt t="113256" x="5567363" y="2465388"/>
          <p14:tracePt t="113264" x="5530850" y="2489200"/>
          <p14:tracePt t="113272" x="5519738" y="2500313"/>
          <p14:tracePt t="113280" x="5507038" y="2513013"/>
          <p14:tracePt t="113288" x="5484813" y="2513013"/>
          <p14:tracePt t="113295" x="5472113" y="2524125"/>
          <p14:tracePt t="113303" x="5437188" y="2547938"/>
          <p14:tracePt t="113311" x="5400675" y="2582863"/>
          <p14:tracePt t="113318" x="5365750" y="2595563"/>
          <p14:tracePt t="113327" x="5330825" y="2606675"/>
          <p14:tracePt t="113335" x="5307013" y="2630488"/>
          <p14:tracePt t="113343" x="5283200" y="2643188"/>
          <p14:tracePt t="113407" x="5259388" y="2643188"/>
          <p14:tracePt t="113415" x="5235575" y="2654300"/>
          <p14:tracePt t="113422" x="5222875" y="2654300"/>
          <p14:tracePt t="113429" x="5211763" y="2654300"/>
          <p14:tracePt t="113437" x="5199063" y="2654300"/>
          <p14:tracePt t="113461" x="5176838" y="2654300"/>
          <p14:tracePt t="113469" x="5153025" y="2654300"/>
          <p14:tracePt t="113477" x="5140325" y="2643188"/>
          <p14:tracePt t="113485" x="5105400" y="2630488"/>
          <p14:tracePt t="113493" x="5081588" y="2630488"/>
          <p14:tracePt t="113501" x="5033963" y="2619375"/>
          <p14:tracePt t="113508" x="5010150" y="2595563"/>
          <p14:tracePt t="113516" x="4999038" y="2595563"/>
          <p14:tracePt t="113523" x="4975225" y="2582863"/>
          <p14:tracePt t="113535" x="4975225" y="2571750"/>
          <p14:tracePt t="113619" x="4975225" y="2560638"/>
          <p14:tracePt t="113627" x="4975225" y="2547938"/>
          <p14:tracePt t="113635" x="4975225" y="2536825"/>
          <p14:tracePt t="113650" x="4986338" y="2536825"/>
          <p14:tracePt t="113658" x="4999038" y="2536825"/>
          <p14:tracePt t="113667" x="4999038" y="2524125"/>
          <p14:tracePt t="113674" x="5022850" y="2513013"/>
          <p14:tracePt t="113683" x="5033963" y="2500313"/>
          <p14:tracePt t="113698" x="5057775" y="2489200"/>
          <p14:tracePt t="113706" x="5068888" y="2476500"/>
          <p14:tracePt t="113713" x="5105400" y="2452688"/>
          <p14:tracePt t="113722" x="5140325" y="2428875"/>
          <p14:tracePt t="113730" x="5176838" y="2417763"/>
          <p14:tracePt t="113737" x="5211763" y="2417763"/>
          <p14:tracePt t="113745" x="5222875" y="2405063"/>
          <p14:tracePt t="113753" x="5270500" y="2382838"/>
          <p14:tracePt t="113760" x="5307013" y="2370138"/>
          <p14:tracePt t="113769" x="5353050" y="2370138"/>
          <p14:tracePt t="113777" x="5400675" y="2359025"/>
          <p14:tracePt t="113785" x="5437188" y="2359025"/>
          <p14:tracePt t="113793" x="5472113" y="2359025"/>
          <p14:tracePt t="113800" x="5507038" y="2359025"/>
          <p14:tracePt t="113807" x="5530850" y="2359025"/>
          <p14:tracePt t="113818" x="5591175" y="2359025"/>
          <p14:tracePt t="113824" x="5626100" y="2359025"/>
          <p14:tracePt t="113834" x="5661025" y="2359025"/>
          <p14:tracePt t="113840" x="5697538" y="2359025"/>
          <p14:tracePt t="113848" x="5732463" y="2370138"/>
          <p14:tracePt t="113856" x="5768975" y="2382838"/>
          <p14:tracePt t="113864" x="5803900" y="2393950"/>
          <p14:tracePt t="113870" x="5838825" y="2417763"/>
          <p14:tracePt t="113878" x="5851525" y="2428875"/>
          <p14:tracePt t="113887" x="5886450" y="2452688"/>
          <p14:tracePt t="113895" x="5910263" y="2476500"/>
          <p14:tracePt t="113903" x="5934075" y="2513013"/>
          <p14:tracePt t="113911" x="5957888" y="2536825"/>
          <p14:tracePt t="113919" x="5957888" y="2547938"/>
          <p14:tracePt t="113927" x="5957888" y="2560638"/>
          <p14:tracePt t="113935" x="5957888" y="2571750"/>
          <p14:tracePt t="113950" x="5957888" y="2595563"/>
          <p14:tracePt t="113968" x="5957888" y="2619375"/>
          <p14:tracePt t="113974" x="5934075" y="2619375"/>
          <p14:tracePt t="113983" x="5922963" y="2630488"/>
          <p14:tracePt t="113990" x="5910263" y="2643188"/>
          <p14:tracePt t="113998" x="5886450" y="2667000"/>
          <p14:tracePt t="114006" x="5875338" y="2667000"/>
          <p14:tracePt t="114014" x="5862638" y="2667000"/>
          <p14:tracePt t="114022" x="5862638" y="2678113"/>
          <p14:tracePt t="114029" x="5838825" y="2690813"/>
          <p14:tracePt t="114038" x="5827713" y="2701925"/>
          <p14:tracePt t="114045" x="5815013" y="2714625"/>
          <p14:tracePt t="114053" x="5791200" y="2725738"/>
          <p14:tracePt t="114061" x="5780088" y="2725738"/>
          <p14:tracePt t="114069" x="5768975" y="2738438"/>
          <p14:tracePt t="114077" x="5745163" y="2760663"/>
          <p14:tracePt t="114085" x="5721350" y="2760663"/>
          <p14:tracePt t="114093" x="5708650" y="2773363"/>
          <p14:tracePt t="114102" x="5673725" y="2797175"/>
          <p14:tracePt t="114108" x="5649913" y="2808288"/>
          <p14:tracePt t="114117" x="5626100" y="2820988"/>
          <p14:tracePt t="114124" x="5614988" y="2820988"/>
          <p14:tracePt t="114133" x="5519738" y="2844800"/>
          <p14:tracePt t="114140" x="5472113" y="2855913"/>
          <p14:tracePt t="114149" x="5437188" y="2855913"/>
          <p14:tracePt t="114156" x="5400675" y="2855913"/>
          <p14:tracePt t="114165" x="5341938" y="2855913"/>
          <p14:tracePt t="114172" x="5294313" y="2855913"/>
          <p14:tracePt t="114179" x="5259388" y="2855913"/>
          <p14:tracePt t="114187" x="5199063" y="2855913"/>
          <p14:tracePt t="114195" x="5140325" y="2855913"/>
          <p14:tracePt t="114203" x="5092700" y="2855913"/>
          <p14:tracePt t="114210" x="5057775" y="2855913"/>
          <p14:tracePt t="114219" x="5010150" y="2844800"/>
          <p14:tracePt t="114228" x="4975225" y="2832100"/>
          <p14:tracePt t="114235" x="4938713" y="2820988"/>
          <p14:tracePt t="114242" x="4927600" y="2820988"/>
          <p14:tracePt t="114251" x="4914900" y="2820988"/>
          <p14:tracePt t="114258" x="4879975" y="2797175"/>
          <p14:tracePt t="114267" x="4868863" y="2784475"/>
          <p14:tracePt t="114284" x="4845050" y="2773363"/>
          <p14:tracePt t="114290" x="4821238" y="2760663"/>
          <p14:tracePt t="114299" x="4808538" y="2749550"/>
          <p14:tracePt t="114306" x="4797425" y="2725738"/>
          <p14:tracePt t="114314" x="4773613" y="2701925"/>
          <p14:tracePt t="114322" x="4760913" y="2701925"/>
          <p14:tracePt t="114328" x="4760913" y="2690813"/>
          <p14:tracePt t="114338" x="4749800" y="2678113"/>
          <p14:tracePt t="114345" x="4737100" y="2654300"/>
          <p14:tracePt t="114353" x="4737100" y="2643188"/>
          <p14:tracePt t="114361" x="4737100" y="2630488"/>
          <p14:tracePt t="114368" x="4749800" y="2606675"/>
          <p14:tracePt t="114377" x="4760913" y="2582863"/>
          <p14:tracePt t="114385" x="4821238" y="2547938"/>
          <p14:tracePt t="114393" x="4832350" y="2524125"/>
          <p14:tracePt t="114401" x="4879975" y="2489200"/>
          <p14:tracePt t="114407" x="4938713" y="2452688"/>
          <p14:tracePt t="114417" x="4986338" y="2405063"/>
          <p14:tracePt t="114424" x="5057775" y="2359025"/>
          <p14:tracePt t="114434" x="5129213" y="2298700"/>
          <p14:tracePt t="114440" x="5176838" y="2274888"/>
          <p14:tracePt t="114448" x="5235575" y="2228850"/>
          <p14:tracePt t="114456" x="5283200" y="2205038"/>
          <p14:tracePt t="114463" x="5353050" y="2168525"/>
          <p14:tracePt t="114472" x="5400675" y="2144713"/>
          <p14:tracePt t="114479" x="5424488" y="2133600"/>
          <p14:tracePt t="114487" x="5461000" y="2109788"/>
          <p14:tracePt t="114495" x="5495925" y="2097088"/>
          <p14:tracePt t="114504" x="5543550" y="2085975"/>
          <p14:tracePt t="114510" x="5578475" y="2085975"/>
          <p14:tracePt t="114519" x="5614988" y="2085975"/>
          <p14:tracePt t="114527" x="5649913" y="2085975"/>
          <p14:tracePt t="114535" x="5684838" y="2085975"/>
          <p14:tracePt t="114543" x="5708650" y="2085975"/>
          <p14:tracePt t="114551" x="5745163" y="2085975"/>
          <p14:tracePt t="114558" x="5791200" y="2085975"/>
          <p14:tracePt t="114568" x="5815013" y="2097088"/>
          <p14:tracePt t="114574" x="5851525" y="2109788"/>
          <p14:tracePt t="114584" x="5886450" y="2120900"/>
          <p14:tracePt t="114590" x="5910263" y="2133600"/>
          <p14:tracePt t="114598" x="5922963" y="2144713"/>
          <p14:tracePt t="114606" x="5957888" y="2157413"/>
          <p14:tracePt t="114614" x="5969000" y="2181225"/>
          <p14:tracePt t="114622" x="6005513" y="2205038"/>
          <p14:tracePt t="114629" x="6029325" y="2228850"/>
          <p14:tracePt t="114637" x="6053138" y="2251075"/>
          <p14:tracePt t="114645" x="6088063" y="2274888"/>
          <p14:tracePt t="114653" x="6111875" y="2298700"/>
          <p14:tracePt t="114661" x="6122988" y="2311400"/>
          <p14:tracePt t="114677" x="6135688" y="2335213"/>
          <p14:tracePt t="114685" x="6146800" y="2335213"/>
          <p14:tracePt t="114692" x="6159500" y="2346325"/>
          <p14:tracePt t="114700" x="6170613" y="2359025"/>
          <p14:tracePt t="114718" x="6170613" y="2370138"/>
          <p14:tracePt t="114724" x="6183313" y="2382838"/>
          <p14:tracePt t="114733" x="6207125" y="2393950"/>
          <p14:tracePt t="114748" x="6207125" y="2405063"/>
          <p14:tracePt t="114755" x="6218238" y="2428875"/>
          <p14:tracePt t="114772" x="6230938" y="2452688"/>
          <p14:tracePt t="114779" x="6230938" y="2465388"/>
          <p14:tracePt t="114789" x="6230938" y="2476500"/>
          <p14:tracePt t="114795" x="6242050" y="2500313"/>
          <p14:tracePt t="114811" x="6242050" y="2536825"/>
          <p14:tracePt t="114819" x="6253163" y="2560638"/>
          <p14:tracePt t="114827" x="6253163" y="2582863"/>
          <p14:tracePt t="114835" x="6253163" y="2606675"/>
          <p14:tracePt t="114843" x="6253163" y="2619375"/>
          <p14:tracePt t="114851" x="6253163" y="2654300"/>
          <p14:tracePt t="114858" x="6253163" y="2678113"/>
          <p14:tracePt t="114867" x="6253163" y="2701925"/>
          <p14:tracePt t="114874" x="6253163" y="2725738"/>
          <p14:tracePt t="114884" x="6253163" y="2773363"/>
          <p14:tracePt t="114890" x="6242050" y="2808288"/>
          <p14:tracePt t="114899" x="6242050" y="2832100"/>
          <p14:tracePt t="114907" x="6230938" y="2868613"/>
          <p14:tracePt t="114914" x="6230938" y="2903538"/>
          <p14:tracePt t="114922" x="6207125" y="2951163"/>
          <p14:tracePt t="114929" x="6194425" y="2998788"/>
          <p14:tracePt t="114937" x="6183313" y="3022600"/>
          <p14:tracePt t="114945" x="6159500" y="3070225"/>
          <p14:tracePt t="114953" x="6135688" y="3105150"/>
          <p14:tracePt t="114961" x="6111875" y="3140075"/>
          <p14:tracePt t="114969" x="6088063" y="3163888"/>
          <p14:tracePt t="114977" x="6064250" y="3211513"/>
          <p14:tracePt t="114986" x="6040438" y="3235325"/>
          <p14:tracePt t="114993" x="5969000" y="3317875"/>
          <p14:tracePt t="115001" x="5934075" y="3354388"/>
          <p14:tracePt t="115008" x="5910263" y="3389313"/>
          <p14:tracePt t="115017" x="5862638" y="3413125"/>
          <p14:tracePt t="115024" x="5838825" y="3425825"/>
          <p14:tracePt t="115034" x="5815013" y="3436938"/>
          <p14:tracePt t="115040" x="5791200" y="3448050"/>
          <p14:tracePt t="115048" x="5768975" y="3460750"/>
          <p14:tracePt t="115056" x="5721350" y="3460750"/>
          <p14:tracePt t="115064" x="5673725" y="3471863"/>
          <p14:tracePt t="115073" x="5638800" y="3471863"/>
          <p14:tracePt t="115079" x="5591175" y="3471863"/>
          <p14:tracePt t="115087" x="5554663" y="3471863"/>
          <p14:tracePt t="115095" x="5507038" y="3484563"/>
          <p14:tracePt t="115104" x="5472113" y="3484563"/>
          <p14:tracePt t="115111" x="5424488" y="3484563"/>
          <p14:tracePt t="115119" x="5376863" y="3484563"/>
          <p14:tracePt t="115126" x="5341938" y="3484563"/>
          <p14:tracePt t="115135" x="5211763" y="3471863"/>
          <p14:tracePt t="115143" x="5116513" y="3448050"/>
          <p14:tracePt t="115151" x="5057775" y="3413125"/>
          <p14:tracePt t="115158" x="5010150" y="3402013"/>
          <p14:tracePt t="115166" x="4975225" y="3389313"/>
          <p14:tracePt t="115174" x="4938713" y="3378200"/>
          <p14:tracePt t="115184" x="4914900" y="3354388"/>
          <p14:tracePt t="115190" x="4903788" y="3330575"/>
          <p14:tracePt t="115198" x="4891088" y="3306763"/>
          <p14:tracePt t="115206" x="4879975" y="3306763"/>
          <p14:tracePt t="115214" x="4868863" y="3270250"/>
          <p14:tracePt t="115222" x="4868863" y="3248025"/>
          <p14:tracePt t="115230" x="4856163" y="3200400"/>
          <p14:tracePt t="115237" x="4845050" y="3176588"/>
          <p14:tracePt t="115245" x="4845050" y="3140075"/>
          <p14:tracePt t="115261" x="4845050" y="3128963"/>
          <p14:tracePt t="115269" x="4845050" y="3116263"/>
          <p14:tracePt t="115277" x="4845050" y="3105150"/>
          <p14:tracePt t="115316" x="4845050" y="3092450"/>
          <p14:tracePt t="115324" x="4856163" y="3070225"/>
          <p14:tracePt t="115334" x="4879975" y="3057525"/>
          <p14:tracePt t="115340" x="4903788" y="3046413"/>
          <p14:tracePt t="115348" x="4927600" y="3022600"/>
          <p14:tracePt t="115356" x="4962525" y="3009900"/>
          <p14:tracePt t="115364" x="4999038" y="2986088"/>
          <p14:tracePt t="115372" x="5045075" y="2962275"/>
          <p14:tracePt t="115379" x="5092700" y="2951163"/>
          <p14:tracePt t="115389" x="5140325" y="2938463"/>
          <p14:tracePt t="115395" x="5176838" y="2927350"/>
          <p14:tracePt t="115404" x="5222875" y="2914650"/>
          <p14:tracePt t="115411" x="5294313" y="2914650"/>
          <p14:tracePt t="115419" x="5318125" y="2914650"/>
          <p14:tracePt t="115427" x="5365750" y="2914650"/>
          <p14:tracePt t="115435" x="5400675" y="2914650"/>
          <p14:tracePt t="115443" x="5437188" y="2914650"/>
          <p14:tracePt t="115450" x="5461000" y="2914650"/>
          <p14:tracePt t="115459" x="5495925" y="2938463"/>
          <p14:tracePt t="115467" x="5507038" y="2938463"/>
          <p14:tracePt t="115474" x="5530850" y="2951163"/>
          <p14:tracePt t="115484" x="5554663" y="2951163"/>
          <p14:tracePt t="115490" x="5554663" y="2962275"/>
          <p14:tracePt t="115499" x="5567363" y="2962275"/>
          <p14:tracePt t="115506" x="5602288" y="2974975"/>
          <p14:tracePt t="115522" x="5614988" y="2974975"/>
          <p14:tracePt t="115529" x="5626100" y="2986088"/>
          <p14:tracePt t="115538" x="5626100" y="2998788"/>
          <p14:tracePt t="115545" x="5638800" y="3009900"/>
          <p14:tracePt t="115553" x="5638800" y="3033713"/>
          <p14:tracePt t="115561" x="5638800" y="3046413"/>
          <p14:tracePt t="115569" x="5638800" y="3057525"/>
          <p14:tracePt t="115578" x="5649913" y="3081338"/>
          <p14:tracePt t="115585" x="5649913" y="3092450"/>
          <p14:tracePt t="115593" x="5661025" y="3092450"/>
          <p14:tracePt t="115602" x="5661025" y="3116263"/>
          <p14:tracePt t="115616" x="5661025" y="3128963"/>
          <p14:tracePt t="115623" x="5661025" y="3152775"/>
          <p14:tracePt t="115634" x="5661025" y="3163888"/>
          <p14:tracePt t="115640" x="5661025" y="3187700"/>
          <p14:tracePt t="115648" x="5661025" y="3224213"/>
          <p14:tracePt t="115655" x="5649913" y="3235325"/>
          <p14:tracePt t="115664" x="5638800" y="3270250"/>
          <p14:tracePt t="115672" x="5626100" y="3306763"/>
          <p14:tracePt t="115679" x="5614988" y="3330575"/>
          <p14:tracePt t="115687" x="5614988" y="3341688"/>
          <p14:tracePt t="115695" x="5602288" y="3365500"/>
          <p14:tracePt t="115703" x="5591175" y="3389313"/>
          <p14:tracePt t="115711" x="5567363" y="3402013"/>
          <p14:tracePt t="115719" x="5554663" y="3413125"/>
          <p14:tracePt t="115728" x="5543550" y="3436938"/>
          <p14:tracePt t="115736" x="5519738" y="3460750"/>
          <p14:tracePt t="115743" x="5495925" y="3471863"/>
          <p14:tracePt t="115751" x="5472113" y="3484563"/>
          <p14:tracePt t="115758" x="5461000" y="3508375"/>
          <p14:tracePt t="115767" x="5437188" y="3519488"/>
          <p14:tracePt t="115774" x="5365750" y="3532188"/>
          <p14:tracePt t="115783" x="5330825" y="3543300"/>
          <p14:tracePt t="115790" x="5307013" y="3543300"/>
          <p14:tracePt t="115798" x="5270500" y="3556000"/>
          <p14:tracePt t="115806" x="5235575" y="3556000"/>
          <p14:tracePt t="115814" x="5199063" y="3556000"/>
          <p14:tracePt t="115822" x="5176838" y="3567113"/>
          <p14:tracePt t="115830" x="5153025" y="3567113"/>
          <p14:tracePt t="115836" x="5105400" y="3567113"/>
          <p14:tracePt t="115845" x="5068888" y="3567113"/>
          <p14:tracePt t="115853" x="5057775" y="3567113"/>
          <p14:tracePt t="115861" x="5022850" y="3567113"/>
          <p14:tracePt t="115869" x="5010150" y="3567113"/>
          <p14:tracePt t="115877" x="4986338" y="3567113"/>
          <p14:tracePt t="115885" x="4962525" y="3543300"/>
          <p14:tracePt t="115893" x="4951413" y="3543300"/>
          <p14:tracePt t="115901" x="4951413" y="3532188"/>
          <p14:tracePt t="115909" x="4951413" y="3519488"/>
          <p14:tracePt t="115917" x="4927600" y="3519488"/>
          <p14:tracePt t="115924" x="4927600" y="3508375"/>
          <p14:tracePt t="115934" x="4914900" y="3484563"/>
          <p14:tracePt t="115939" x="4891088" y="3471863"/>
          <p14:tracePt t="115948" x="4891088" y="3460750"/>
          <p14:tracePt t="115956" x="4879975" y="3436938"/>
          <p14:tracePt t="115972" x="4868863" y="3413125"/>
          <p14:tracePt t="115980" x="4856163" y="3389313"/>
          <p14:tracePt t="115987" x="4856163" y="3378200"/>
          <p14:tracePt t="115995" x="4845050" y="3354388"/>
          <p14:tracePt t="116003" x="4845050" y="3341688"/>
          <p14:tracePt t="116011" x="4845050" y="3330575"/>
          <p14:tracePt t="116019" x="4845050" y="3306763"/>
          <p14:tracePt t="116026" x="4845050" y="3294063"/>
          <p14:tracePt t="116035" x="4845050" y="3282950"/>
          <p14:tracePt t="116043" x="4845050" y="3259138"/>
          <p14:tracePt t="116050" x="4845050" y="3248025"/>
          <p14:tracePt t="116059" x="4845050" y="3235325"/>
          <p14:tracePt t="116075" x="4845050" y="3224213"/>
          <p14:tracePt t="116089" x="4845050" y="3211513"/>
          <p14:tracePt t="116098" x="4845050" y="3200400"/>
          <p14:tracePt t="116106" x="4856163" y="3187700"/>
          <p14:tracePt t="116122" x="4856163" y="3176588"/>
          <p14:tracePt t="116130" x="4868863" y="3152775"/>
          <p14:tracePt t="116153" x="4879975" y="3140075"/>
          <p14:tracePt t="116161" x="4903788" y="3116263"/>
          <p14:tracePt t="116177" x="4903788" y="3105150"/>
          <p14:tracePt t="116185" x="4914900" y="3092450"/>
          <p14:tracePt t="116193" x="4927600" y="3092450"/>
          <p14:tracePt t="116200" x="4938713" y="3081338"/>
          <p14:tracePt t="116209" x="4938713" y="3057525"/>
          <p14:tracePt t="116217" x="4951413" y="3057525"/>
          <p14:tracePt t="116223" x="4962525" y="3046413"/>
          <p14:tracePt t="116239" x="4986338" y="3033713"/>
          <p14:tracePt t="116248" x="5010150" y="3022600"/>
          <p14:tracePt t="116264" x="5033963" y="3009900"/>
          <p14:tracePt t="116273" x="5045075" y="2998788"/>
          <p14:tracePt t="116280" x="5057775" y="2998788"/>
          <p14:tracePt t="116288" x="5081588" y="2986088"/>
          <p14:tracePt t="116295" x="5140325" y="2986088"/>
          <p14:tracePt t="116303" x="5199063" y="2986088"/>
          <p14:tracePt t="116311" x="5246688" y="2986088"/>
          <p14:tracePt t="116319" x="5318125" y="2986088"/>
          <p14:tracePt t="116327" x="5365750" y="2986088"/>
          <p14:tracePt t="116335" x="5437188" y="2986088"/>
          <p14:tracePt t="116342" x="5472113" y="2986088"/>
          <p14:tracePt t="116351" x="5495925" y="2998788"/>
          <p14:tracePt t="116359" x="5507038" y="3009900"/>
          <p14:tracePt t="116368" x="5519738" y="3009900"/>
          <p14:tracePt t="116374" x="5530850" y="3009900"/>
          <p14:tracePt t="116384" x="5543550" y="3022600"/>
          <p14:tracePt t="116389" x="5543550" y="3033713"/>
          <p14:tracePt t="116399" x="5554663" y="3046413"/>
          <p14:tracePt t="116406" x="5567363" y="3057525"/>
          <p14:tracePt t="116414" x="5602288" y="3081338"/>
          <p14:tracePt t="116422" x="5602288" y="3092450"/>
          <p14:tracePt t="116430" x="5614988" y="3105150"/>
          <p14:tracePt t="116438" x="5626100" y="3128963"/>
          <p14:tracePt t="116446" x="5638800" y="3140075"/>
          <p14:tracePt t="116454" x="5638800" y="3152775"/>
          <p14:tracePt t="116461" x="5649913" y="3176588"/>
          <p14:tracePt t="116469" x="5649913" y="3187700"/>
          <p14:tracePt t="116485" x="5649913" y="3200400"/>
          <p14:tracePt t="116493" x="5649913" y="3235325"/>
          <p14:tracePt t="116501" x="5649913" y="3259138"/>
          <p14:tracePt t="116509" x="5649913" y="3270250"/>
          <p14:tracePt t="116517" x="5649913" y="3294063"/>
          <p14:tracePt t="116523" x="5649913" y="3330575"/>
          <p14:tracePt t="116534" x="5649913" y="3354388"/>
          <p14:tracePt t="116540" x="5649913" y="3378200"/>
          <p14:tracePt t="116548" x="5638800" y="3425825"/>
          <p14:tracePt t="116556" x="5626100" y="3460750"/>
          <p14:tracePt t="116564" x="5626100" y="3471863"/>
          <p14:tracePt t="116572" x="5614988" y="3508375"/>
          <p14:tracePt t="116579" x="5591175" y="3556000"/>
          <p14:tracePt t="116587" x="5591175" y="3579813"/>
          <p14:tracePt t="116596" x="5578475" y="3579813"/>
          <p14:tracePt t="116611" x="5554663" y="3579813"/>
          <p14:tracePt t="116619" x="5554663" y="3590925"/>
          <p14:tracePt t="116651" x="5543550" y="3590925"/>
          <p14:tracePt t="116668" x="5519738" y="3590925"/>
          <p14:tracePt t="116690" x="5495925" y="3590925"/>
          <p14:tracePt t="116698" x="5484813" y="3590925"/>
          <p14:tracePt t="116714" x="5472113" y="3590925"/>
          <p14:tracePt t="116722" x="5448300" y="3590925"/>
          <p14:tracePt t="116729" x="5413375" y="3590925"/>
          <p14:tracePt t="116739" x="5400675" y="3590925"/>
          <p14:tracePt t="116745" x="5376863" y="3579813"/>
          <p14:tracePt t="116753" x="5353050" y="3579813"/>
          <p14:tracePt t="116760" x="5341938" y="3567113"/>
          <p14:tracePt t="116769" x="5330825" y="3556000"/>
          <p14:tracePt t="116777" x="5318125" y="3556000"/>
          <p14:tracePt t="116785" x="5307013" y="3556000"/>
          <p14:tracePt t="116960" x="5307013" y="3543300"/>
          <p14:tracePt t="116967" x="5330825" y="3543300"/>
          <p14:tracePt t="116974" x="5353050" y="3519488"/>
          <p14:tracePt t="116990" x="5365750" y="3519488"/>
          <p14:tracePt t="116998" x="5376863" y="3508375"/>
          <p14:tracePt t="117006" x="5389563" y="3508375"/>
          <p14:tracePt t="117023" x="5400675" y="3508375"/>
          <p14:tracePt t="117039" x="5413375" y="3508375"/>
          <p14:tracePt t="117046" x="5424488" y="3495675"/>
          <p14:tracePt t="117054" x="5448300" y="3495675"/>
          <p14:tracePt t="117061" x="5461000" y="3484563"/>
          <p14:tracePt t="117069" x="5495925" y="3484563"/>
          <p14:tracePt t="117077" x="5543550" y="3484563"/>
          <p14:tracePt t="117085" x="5554663" y="3484563"/>
          <p14:tracePt t="117093" x="5602288" y="3484563"/>
          <p14:tracePt t="117101" x="5638800" y="3471863"/>
          <p14:tracePt t="117108" x="5697538" y="3460750"/>
          <p14:tracePt t="117117" x="5745163" y="3448050"/>
          <p14:tracePt t="117125" x="5791200" y="3448050"/>
          <p14:tracePt t="117134" x="5815013" y="3436938"/>
          <p14:tracePt t="117140" x="5851525" y="3425825"/>
          <p14:tracePt t="117148" x="5886450" y="3413125"/>
          <p14:tracePt t="117156" x="5899150" y="3413125"/>
          <p14:tracePt t="117164" x="5910263" y="3402013"/>
          <p14:tracePt t="117172" x="5934075" y="3389313"/>
          <p14:tracePt t="117179" x="5957888" y="3378200"/>
          <p14:tracePt t="117188" x="5957888" y="3365500"/>
          <p14:tracePt t="117196" x="5981700" y="3365500"/>
          <p14:tracePt t="117204" x="5992813" y="3341688"/>
          <p14:tracePt t="117211" x="6005513" y="3317875"/>
          <p14:tracePt t="117227" x="6016625" y="3294063"/>
          <p14:tracePt t="117235" x="6029325" y="3270250"/>
          <p14:tracePt t="117243" x="6040438" y="3235325"/>
          <p14:tracePt t="117251" x="6064250" y="3211513"/>
          <p14:tracePt t="117258" x="6076950" y="3187700"/>
          <p14:tracePt t="117267" x="6088063" y="3152775"/>
          <p14:tracePt t="117275" x="6088063" y="3128963"/>
          <p14:tracePt t="117284" x="6111875" y="3092450"/>
          <p14:tracePt t="117290" x="6111875" y="3070225"/>
          <p14:tracePt t="117298" x="6111875" y="3033713"/>
          <p14:tracePt t="117307" x="6122988" y="3009900"/>
          <p14:tracePt t="117314" x="6135688" y="2986088"/>
          <p14:tracePt t="117322" x="6135688" y="2962275"/>
          <p14:tracePt t="117330" x="6146800" y="2951163"/>
          <p14:tracePt t="117338" x="6159500" y="2914650"/>
          <p14:tracePt t="117346" x="6159500" y="2892425"/>
          <p14:tracePt t="117914" x="6159500" y="2914650"/>
          <p14:tracePt t="117922" x="6159500" y="2938463"/>
          <p14:tracePt t="117930" x="6159500" y="2974975"/>
          <p14:tracePt t="117937" x="6159500" y="2998788"/>
          <p14:tracePt t="117946" x="6159500" y="3022600"/>
          <p14:tracePt t="117955" x="6159500" y="3046413"/>
          <p14:tracePt t="117969" x="6159500" y="3070225"/>
          <p14:tracePt t="118064" x="6159500" y="3092450"/>
          <p14:tracePt t="118072" x="6159500" y="3105150"/>
          <p14:tracePt t="118104" x="6170613" y="3116263"/>
          <p14:tracePt t="118112" x="6170613" y="3128963"/>
          <p14:tracePt t="118120" x="6170613" y="3140075"/>
          <p14:tracePt t="118127" x="6170613" y="3152775"/>
          <p14:tracePt t="118135" x="6183313" y="3163888"/>
          <p14:tracePt t="118143" x="6194425" y="3176588"/>
          <p14:tracePt t="118151" x="6207125" y="3176588"/>
          <p14:tracePt t="118159" x="6207125" y="3187700"/>
          <p14:tracePt t="118167" x="6207125" y="3200400"/>
          <p14:tracePt t="118262" x="6207125" y="3187700"/>
          <p14:tracePt t="118271" x="6207125" y="3176588"/>
          <p14:tracePt t="118278" x="6207125" y="3163888"/>
          <p14:tracePt t="118285" x="6207125" y="3140075"/>
          <p14:tracePt t="118294" x="6207125" y="3128963"/>
          <p14:tracePt t="118302" x="6207125" y="3105150"/>
          <p14:tracePt t="118310" x="6207125" y="3092450"/>
          <p14:tracePt t="118317" x="6207125" y="3070225"/>
          <p14:tracePt t="118333" x="6207125" y="3057525"/>
          <p14:tracePt t="118351" x="6207125" y="3033713"/>
          <p14:tracePt t="118357" x="6207125" y="3022600"/>
          <p14:tracePt t="118381" x="6207125" y="3009900"/>
          <p14:tracePt t="118397" x="6207125" y="2998788"/>
          <p14:tracePt t="118412" x="6207125" y="2986088"/>
          <p14:tracePt t="118421" x="6207125" y="2974975"/>
          <p14:tracePt t="118428" x="6207125" y="2962275"/>
          <p14:tracePt t="118436" x="6207125" y="2951163"/>
          <p14:tracePt t="118444" x="6207125" y="2938463"/>
          <p14:tracePt t="118452" x="6207125" y="2927350"/>
          <p14:tracePt t="118468" x="6207125" y="2914650"/>
          <p14:tracePt t="118476" x="6207125" y="2903538"/>
          <p14:tracePt t="118854" x="6194425" y="2903538"/>
          <p14:tracePt t="118894" x="6194425" y="2914650"/>
          <p14:tracePt t="118998" x="6194425" y="2927350"/>
          <p14:tracePt t="119005" x="6207125" y="2938463"/>
          <p14:tracePt t="119012" x="6207125" y="2951163"/>
          <p14:tracePt t="119028" x="6218238" y="2974975"/>
          <p14:tracePt t="119036" x="6230938" y="2998788"/>
          <p14:tracePt t="119044" x="6242050" y="3009900"/>
          <p14:tracePt t="119051" x="6253163" y="3033713"/>
          <p14:tracePt t="119060" x="6265863" y="3070225"/>
          <p14:tracePt t="119068" x="6289675" y="3092450"/>
          <p14:tracePt t="119076" x="6324600" y="3092450"/>
          <p14:tracePt t="119084" x="6361113" y="3116263"/>
          <p14:tracePt t="119092" x="6384925" y="3140075"/>
          <p14:tracePt t="119101" x="6407150" y="3140075"/>
          <p14:tracePt t="119106" x="6430963" y="3152775"/>
          <p14:tracePt t="119116" x="6467475" y="3163888"/>
          <p14:tracePt t="119123" x="6515100" y="3176588"/>
          <p14:tracePt t="119131" x="6526213" y="3176588"/>
          <p14:tracePt t="119139" x="6561138" y="3176588"/>
          <p14:tracePt t="119147" x="6584950" y="3176588"/>
          <p14:tracePt t="119155" x="6621463" y="3176588"/>
          <p14:tracePt t="119164" x="6669088" y="3176588"/>
          <p14:tracePt t="119171" x="6715125" y="3176588"/>
          <p14:tracePt t="119179" x="6786563" y="3176588"/>
          <p14:tracePt t="119186" x="6846888" y="3176588"/>
          <p14:tracePt t="119194" x="6905625" y="3176588"/>
          <p14:tracePt t="119202" x="6988175" y="3187700"/>
          <p14:tracePt t="119210" x="7046913" y="3187700"/>
          <p14:tracePt t="119218" x="7118350" y="3200400"/>
          <p14:tracePt t="119227" x="7177088" y="3200400"/>
          <p14:tracePt t="119235" x="7237413" y="3200400"/>
          <p14:tracePt t="119242" x="7285038" y="3200400"/>
          <p14:tracePt t="119251" x="7308850" y="3200400"/>
          <p14:tracePt t="119258" x="7331075" y="3200400"/>
          <p14:tracePt t="119272" x="7343775" y="3200400"/>
          <p14:tracePt t="119281" x="7354888" y="3200400"/>
          <p14:tracePt t="119304" x="7367588" y="3187700"/>
          <p14:tracePt t="119313" x="7378700" y="3176588"/>
          <p14:tracePt t="119330" x="7378700" y="3163888"/>
          <p14:tracePt t="119337" x="7391400" y="3152775"/>
          <p14:tracePt t="119345" x="7402513" y="3140075"/>
          <p14:tracePt t="119353" x="7415213" y="3140075"/>
          <p14:tracePt t="119361" x="7415213" y="3128963"/>
          <p14:tracePt t="119368" x="7439025" y="3105150"/>
          <p14:tracePt t="119376" x="7450138" y="3105150"/>
          <p14:tracePt t="119384" x="7450138" y="3092450"/>
          <p14:tracePt t="119392" x="7462838" y="3070225"/>
          <p14:tracePt t="119400" x="7473950" y="3070225"/>
          <p14:tracePt t="119408" x="7485063" y="3057525"/>
          <p14:tracePt t="119417" x="7508875" y="3033713"/>
          <p14:tracePt t="119424" x="7532688" y="3022600"/>
          <p14:tracePt t="119433" x="7545388" y="3022600"/>
          <p14:tracePt t="119440" x="7556500" y="3009900"/>
          <p14:tracePt t="119447" x="7580313" y="2986088"/>
          <p14:tracePt t="119455" x="7593013" y="2986088"/>
          <p14:tracePt t="119463" x="7593013" y="2974975"/>
          <p14:tracePt t="119471" x="7604125" y="2974975"/>
          <p14:tracePt t="119479" x="7616825" y="2974975"/>
          <p14:tracePt t="119487" x="7616825" y="2962275"/>
          <p14:tracePt t="119503" x="7627938" y="2951163"/>
          <p14:tracePt t="119511" x="7639050" y="2951163"/>
          <p14:tracePt t="119526" x="7651750" y="2938463"/>
          <p14:tracePt t="119550" x="7662863" y="2938463"/>
          <p14:tracePt t="119557" x="7686675" y="2938463"/>
          <p14:tracePt t="119574" x="7699375" y="2938463"/>
          <p14:tracePt t="119585" x="7710488" y="2938463"/>
          <p14:tracePt t="119606" x="7723188" y="2938463"/>
          <p14:tracePt t="119866" x="7734300" y="2938463"/>
          <p14:tracePt t="119883" x="7747000" y="2951163"/>
          <p14:tracePt t="119890" x="7747000" y="2962275"/>
          <p14:tracePt t="119897" x="7758113" y="2962275"/>
          <p14:tracePt t="119906" x="7758113" y="2974975"/>
          <p14:tracePt t="119913" x="7770813" y="2974975"/>
          <p14:tracePt t="120332" x="7747000" y="2998788"/>
          <p14:tracePt t="120340" x="7699375" y="3022600"/>
          <p14:tracePt t="120348" x="7662863" y="3033713"/>
          <p14:tracePt t="120356" x="7604125" y="3046413"/>
          <p14:tracePt t="120363" x="7532688" y="3057525"/>
          <p14:tracePt t="120371" x="7462838" y="3057525"/>
          <p14:tracePt t="120378" x="7354888" y="3057525"/>
          <p14:tracePt t="120388" x="7272338" y="3057525"/>
          <p14:tracePt t="120395" x="7200900" y="3057525"/>
          <p14:tracePt t="120403" x="7131050" y="3057525"/>
          <p14:tracePt t="120410" x="7107238" y="3057525"/>
          <p14:tracePt t="120419" x="7083425" y="3046413"/>
          <p14:tracePt t="120427" x="7070725" y="3046413"/>
          <p14:tracePt t="120506" x="7070725" y="3033713"/>
          <p14:tracePt t="120521" x="7059613" y="3022600"/>
          <p14:tracePt t="120529" x="7046913" y="3009900"/>
          <p14:tracePt t="120537" x="7035800" y="2998788"/>
          <p14:tracePt t="120545" x="7035800" y="2986088"/>
          <p14:tracePt t="120553" x="7011988" y="2986088"/>
          <p14:tracePt t="120561" x="6977063" y="2974975"/>
          <p14:tracePt t="120569" x="6964363" y="2962275"/>
          <p14:tracePt t="120577" x="6916738" y="2938463"/>
          <p14:tracePt t="120585" x="6869113" y="2914650"/>
          <p14:tracePt t="120592" x="6834188" y="2903538"/>
          <p14:tracePt t="120601" x="6786563" y="2892425"/>
          <p14:tracePt t="120607" x="6751638" y="2892425"/>
          <p14:tracePt t="120617" x="6727825" y="2879725"/>
          <p14:tracePt t="120626" x="6692900" y="2868613"/>
          <p14:tracePt t="120634" x="6669088" y="2868613"/>
          <p14:tracePt t="120648" x="6656388" y="2868613"/>
          <p14:tracePt t="120656" x="6645275" y="2868613"/>
          <p14:tracePt t="120672" x="6621463" y="2868613"/>
          <p14:tracePt t="120687" x="6608763" y="2868613"/>
          <p14:tracePt t="120695" x="6597650" y="2868613"/>
          <p14:tracePt t="120711" x="6584950" y="2868613"/>
          <p14:tracePt t="120727" x="6573838" y="2868613"/>
          <p14:tracePt t="120964" x="6573838" y="2832100"/>
          <p14:tracePt t="120973" x="6573838" y="2797175"/>
          <p14:tracePt t="120979" x="6573838" y="2773363"/>
          <p14:tracePt t="120988" x="6573838" y="2749550"/>
          <p14:tracePt t="120995" x="6573838" y="2725738"/>
          <p14:tracePt t="121003" x="6573838" y="2714625"/>
          <p14:tracePt t="121011" x="6573838" y="2690813"/>
          <p14:tracePt t="121019" x="6573838" y="2678113"/>
          <p14:tracePt t="121043" x="6584950" y="2667000"/>
          <p14:tracePt t="121051" x="6584950" y="2654300"/>
          <p14:tracePt t="121059" x="6608763" y="2643188"/>
          <p14:tracePt t="121067" x="6621463" y="2643188"/>
          <p14:tracePt t="121074" x="6632575" y="2630488"/>
          <p14:tracePt t="121084" x="6656388" y="2595563"/>
          <p14:tracePt t="121090" x="6692900" y="2571750"/>
          <p14:tracePt t="121098" x="6715125" y="2547938"/>
          <p14:tracePt t="121106" x="6738938" y="2536825"/>
          <p14:tracePt t="121114" x="6775450" y="2513013"/>
          <p14:tracePt t="121122" x="6823075" y="2476500"/>
          <p14:tracePt t="121130" x="6858000" y="2452688"/>
          <p14:tracePt t="121139" x="6929438" y="2393950"/>
          <p14:tracePt t="121146" x="6977063" y="2359025"/>
          <p14:tracePt t="121153" x="7011988" y="2335213"/>
          <p14:tracePt t="121161" x="7059613" y="2298700"/>
          <p14:tracePt t="121169" x="7094538" y="2274888"/>
          <p14:tracePt t="121177" x="7142163" y="2263775"/>
          <p14:tracePt t="121185" x="7165975" y="2251075"/>
          <p14:tracePt t="121193" x="7200900" y="2251075"/>
          <p14:tracePt t="121200" x="7237413" y="2251075"/>
          <p14:tracePt t="121209" x="7248525" y="2263775"/>
          <p14:tracePt t="121217" x="7308850" y="2298700"/>
          <p14:tracePt t="121225" x="7354888" y="2359025"/>
          <p14:tracePt t="121234" x="7391400" y="2405063"/>
          <p14:tracePt t="121240" x="7450138" y="2500313"/>
          <p14:tracePt t="121249" x="7508875" y="2582863"/>
          <p14:tracePt t="121256" x="7580313" y="2690813"/>
          <p14:tracePt t="121264" x="7616825" y="2820988"/>
          <p14:tracePt t="121272" x="7651750" y="2903538"/>
          <p14:tracePt t="121280" x="7651750" y="2986088"/>
          <p14:tracePt t="121288" x="7651750" y="3070225"/>
          <p14:tracePt t="121296" x="7651750" y="3140075"/>
          <p14:tracePt t="121304" x="7651750" y="3224213"/>
          <p14:tracePt t="121312" x="7651750" y="3259138"/>
          <p14:tracePt t="121319" x="7616825" y="3317875"/>
          <p14:tracePt t="121327" x="7569200" y="3341688"/>
          <p14:tracePt t="121335" x="7532688" y="3365500"/>
          <p14:tracePt t="121343" x="7485063" y="3389313"/>
          <p14:tracePt t="121350" x="7462838" y="3402013"/>
          <p14:tracePt t="121359" x="7426325" y="3413125"/>
          <p14:tracePt t="121367" x="7415213" y="3425825"/>
          <p14:tracePt t="121375" x="7378700" y="3436938"/>
          <p14:tracePt t="121384" x="7319963" y="3448050"/>
          <p14:tracePt t="121390" x="7272338" y="3448050"/>
          <p14:tracePt t="121398" x="7200900" y="3448050"/>
          <p14:tracePt t="121406" x="7131050" y="3436938"/>
          <p14:tracePt t="121414" x="7023100" y="3402013"/>
          <p14:tracePt t="121423" x="6940550" y="3354388"/>
          <p14:tracePt t="121430" x="6858000" y="3317875"/>
          <p14:tracePt t="121437" x="6786563" y="3259138"/>
          <p14:tracePt t="121446" x="6692900" y="3211513"/>
          <p14:tracePt t="121453" x="6621463" y="3152775"/>
          <p14:tracePt t="121462" x="6526213" y="3070225"/>
          <p14:tracePt t="121471" x="6526213" y="3046413"/>
          <p14:tracePt t="121477" x="6491288" y="2986088"/>
          <p14:tracePt t="121485" x="6467475" y="2938463"/>
          <p14:tracePt t="121493" x="6467475" y="2868613"/>
          <p14:tracePt t="121501" x="6454775" y="2808288"/>
          <p14:tracePt t="121508" x="6454775" y="2760663"/>
          <p14:tracePt t="121517" x="6454775" y="2714625"/>
          <p14:tracePt t="121525" x="6454775" y="2690813"/>
          <p14:tracePt t="121533" x="6491288" y="2643188"/>
          <p14:tracePt t="121540" x="6502400" y="2595563"/>
          <p14:tracePt t="121549" x="6526213" y="2547938"/>
          <p14:tracePt t="121556" x="6561138" y="2513013"/>
          <p14:tracePt t="121564" x="6584950" y="2489200"/>
          <p14:tracePt t="121573" x="6621463" y="2452688"/>
          <p14:tracePt t="121580" x="6645275" y="2428875"/>
          <p14:tracePt t="121588" x="6751638" y="2359025"/>
          <p14:tracePt t="121596" x="6823075" y="2335213"/>
          <p14:tracePt t="121604" x="6881813" y="2311400"/>
          <p14:tracePt t="121612" x="6953250" y="2298700"/>
          <p14:tracePt t="121619" x="6988175" y="2298700"/>
          <p14:tracePt t="121627" x="7011988" y="2298700"/>
          <p14:tracePt t="121635" x="7035800" y="2298700"/>
          <p14:tracePt t="121643" x="7059613" y="2311400"/>
          <p14:tracePt t="121651" x="7083425" y="2335213"/>
          <p14:tracePt t="121659" x="7107238" y="2370138"/>
          <p14:tracePt t="121667" x="7131050" y="2405063"/>
          <p14:tracePt t="121675" x="7165975" y="2465388"/>
          <p14:tracePt t="121682" x="7200900" y="2536825"/>
          <p14:tracePt t="121691" x="7224713" y="2643188"/>
          <p14:tracePt t="121698" x="7237413" y="2725738"/>
          <p14:tracePt t="121706" x="7237413" y="2820988"/>
          <p14:tracePt t="121714" x="7237413" y="2927350"/>
          <p14:tracePt t="121722" x="7237413" y="3022600"/>
          <p14:tracePt t="121729" x="7224713" y="3092450"/>
          <p14:tracePt t="121739" x="7200900" y="3176588"/>
          <p14:tracePt t="121746" x="7165975" y="3248025"/>
          <p14:tracePt t="121755" x="7107238" y="3330575"/>
          <p14:tracePt t="121762" x="7083425" y="3378200"/>
          <p14:tracePt t="121770" x="7035800" y="3413125"/>
          <p14:tracePt t="121777" x="7011988" y="3436938"/>
          <p14:tracePt t="121785" x="6977063" y="3436938"/>
          <p14:tracePt t="121793" x="6834188" y="3448050"/>
          <p14:tracePt t="121801" x="6727825" y="3448050"/>
          <p14:tracePt t="121819" x="6584950" y="3448050"/>
          <p14:tracePt t="121825" x="6502400" y="3413125"/>
          <p14:tracePt t="121833" x="6372225" y="3365500"/>
          <p14:tracePt t="121840" x="6313488" y="3330575"/>
          <p14:tracePt t="121849" x="6218238" y="3270250"/>
          <p14:tracePt t="121856" x="6146800" y="3235325"/>
          <p14:tracePt t="121865" x="6099175" y="3176588"/>
          <p14:tracePt t="121872" x="6029325" y="3128963"/>
          <p14:tracePt t="121880" x="6005513" y="3081338"/>
          <p14:tracePt t="121888" x="5981700" y="3046413"/>
          <p14:tracePt t="121897" x="5969000" y="3033713"/>
          <p14:tracePt t="121903" x="5969000" y="3009900"/>
          <p14:tracePt t="121912" x="5969000" y="2998788"/>
          <p14:tracePt t="121920" x="5969000" y="2974975"/>
          <p14:tracePt t="121928" x="5992813" y="2951163"/>
          <p14:tracePt t="121935" x="5992813" y="2938463"/>
          <p14:tracePt t="121943" x="6040438" y="2892425"/>
          <p14:tracePt t="121951" x="6099175" y="2844800"/>
          <p14:tracePt t="121958" x="6146800" y="2797175"/>
          <p14:tracePt t="121967" x="6194425" y="2773363"/>
          <p14:tracePt t="121975" x="6242050" y="2738438"/>
          <p14:tracePt t="121984" x="6313488" y="2714625"/>
          <p14:tracePt t="121991" x="6361113" y="2690813"/>
          <p14:tracePt t="122000" x="6407150" y="2678113"/>
          <p14:tracePt t="122006" x="6467475" y="2678113"/>
          <p14:tracePt t="122014" x="6526213" y="2678113"/>
          <p14:tracePt t="122022" x="6573838" y="2678113"/>
          <p14:tracePt t="122030" x="6656388" y="2678113"/>
          <p14:tracePt t="122038" x="6751638" y="2701925"/>
          <p14:tracePt t="122046" x="6846888" y="2738438"/>
          <p14:tracePt t="122054" x="6964363" y="2784475"/>
          <p14:tracePt t="122062" x="7046913" y="2820988"/>
          <p14:tracePt t="122071" x="7107238" y="2868613"/>
          <p14:tracePt t="122078" x="7154863" y="2892425"/>
          <p14:tracePt t="122085" x="7165975" y="2892425"/>
          <p14:tracePt t="122093" x="7165975" y="2914650"/>
          <p14:tracePt t="122101" x="7177088" y="2914650"/>
          <p14:tracePt t="128157" x="7154863" y="2927350"/>
          <p14:tracePt t="128166" x="7011988" y="2938463"/>
          <p14:tracePt t="128173" x="6892925" y="2938463"/>
          <p14:tracePt t="128182" x="6775450" y="2951163"/>
          <p14:tracePt t="128189" x="6632575" y="2951163"/>
          <p14:tracePt t="128196" x="6491288" y="2974975"/>
          <p14:tracePt t="128204" x="6348413" y="2986088"/>
          <p14:tracePt t="128212" x="6253163" y="2998788"/>
          <p14:tracePt t="128220" x="6146800" y="3009900"/>
          <p14:tracePt t="128228" x="6122988" y="3009900"/>
          <p14:tracePt t="128236" x="6088063" y="3009900"/>
          <p14:tracePt t="128244" x="6040438" y="3009900"/>
          <p14:tracePt t="128252" x="6005513" y="3009900"/>
          <p14:tracePt t="128259" x="5934075" y="3009900"/>
          <p14:tracePt t="128268" x="5875338" y="3009900"/>
          <p14:tracePt t="128275" x="5768975" y="3033713"/>
          <p14:tracePt t="128283" x="5673725" y="3046413"/>
          <p14:tracePt t="128291" x="5554663" y="3046413"/>
          <p14:tracePt t="128301" x="5437188" y="3046413"/>
          <p14:tracePt t="128307" x="5294313" y="3046413"/>
          <p14:tracePt t="128316" x="5140325" y="3046413"/>
          <p14:tracePt t="128323" x="4938713" y="3046413"/>
          <p14:tracePt t="128331" x="4749800" y="3046413"/>
          <p14:tracePt t="128338" x="4537075" y="3046413"/>
          <p14:tracePt t="128346" x="4359275" y="3046413"/>
          <p14:tracePt t="128353" x="4181475" y="3046413"/>
          <p14:tracePt t="128362" x="4014788" y="3046413"/>
          <p14:tracePt t="128369" x="3860800" y="3046413"/>
          <p14:tracePt t="128378" x="3706813" y="3046413"/>
          <p14:tracePt t="128387" x="3589338" y="3046413"/>
          <p14:tracePt t="128394" x="3435350" y="3046413"/>
          <p14:tracePt t="128402" x="3316288" y="3046413"/>
          <p14:tracePt t="128410" x="3209925" y="3046413"/>
          <p14:tracePt t="128418" x="3127375" y="3046413"/>
          <p14:tracePt t="128425" x="3055938" y="3046413"/>
          <p14:tracePt t="128434" x="2949575" y="3046413"/>
          <p14:tracePt t="128441" x="2867025" y="3046413"/>
          <p14:tracePt t="128449" x="2771775" y="3046413"/>
          <p14:tracePt t="128457" x="2689225" y="3046413"/>
          <p14:tracePt t="128466" x="2593975" y="3046413"/>
          <p14:tracePt t="128474" x="2511425" y="3033713"/>
          <p14:tracePt t="128482" x="2439988" y="3009900"/>
          <p14:tracePt t="128489" x="2392363" y="2998788"/>
          <p14:tracePt t="128498" x="2344738" y="2986088"/>
          <p14:tracePt t="128505" x="2320925" y="2986088"/>
          <p14:tracePt t="128512" x="2286000" y="2974975"/>
          <p14:tracePt t="128520" x="2262188" y="2962275"/>
          <p14:tracePt t="128528" x="2262188" y="2951163"/>
          <p14:tracePt t="128536" x="2251075" y="2938463"/>
          <p14:tracePt t="128544" x="2227263" y="2938463"/>
          <p14:tracePt t="128552" x="2227263" y="2927350"/>
          <p14:tracePt t="128568" x="2203450" y="2914650"/>
          <p14:tracePt t="128576" x="2203450" y="2903538"/>
          <p14:tracePt t="128591" x="2190750" y="2903538"/>
          <p14:tracePt t="128623" x="2190750" y="2892425"/>
          <p14:tracePt t="128632" x="2179638" y="2892425"/>
          <p14:tracePt t="128639" x="2179638" y="2879725"/>
          <p14:tracePt t="128647" x="2166938" y="2879725"/>
          <p14:tracePt t="128655" x="2155825" y="2879725"/>
          <p14:tracePt t="128670" x="2155825" y="2868613"/>
          <p14:tracePt t="128678" x="2143125" y="2844800"/>
          <p14:tracePt t="128694" x="2132013" y="2844800"/>
          <p14:tracePt t="128702" x="2120900" y="2832100"/>
          <p14:tracePt t="128718" x="2120900" y="2820988"/>
          <p14:tracePt t="128726" x="2108200" y="2820988"/>
          <p14:tracePt t="128742" x="2097088" y="2808288"/>
          <p14:tracePt t="128766" x="2084388" y="2808288"/>
          <p14:tracePt t="128782" x="2073275" y="2808288"/>
          <p14:tracePt t="128789" x="2060575" y="2797175"/>
          <p14:tracePt t="128813" x="2049463" y="2797175"/>
          <p14:tracePt t="128828" x="2036763" y="2784475"/>
          <p14:tracePt t="130877" x="2049463" y="2784475"/>
          <p14:tracePt t="130891" x="2073275" y="2773363"/>
          <p14:tracePt t="130899" x="2108200" y="2749550"/>
          <p14:tracePt t="130907" x="2120900" y="2738438"/>
          <p14:tracePt t="130917" x="2143125" y="2725738"/>
          <p14:tracePt t="130923" x="2166938" y="2714625"/>
          <p14:tracePt t="130931" x="2179638" y="2714625"/>
          <p14:tracePt t="130938" x="2190750" y="2701925"/>
          <p14:tracePt t="130946" x="2203450" y="2690813"/>
          <p14:tracePt t="130954" x="2214563" y="2678113"/>
          <p14:tracePt t="130962" x="2227263" y="2678113"/>
          <p14:tracePt t="130970" x="2238375" y="2678113"/>
          <p14:tracePt t="130978" x="2251075" y="2678113"/>
          <p14:tracePt t="130987" x="2262188" y="2678113"/>
          <p14:tracePt t="130994" x="2274888" y="2678113"/>
          <p14:tracePt t="131003" x="2286000" y="2678113"/>
          <p14:tracePt t="131009" x="2309813" y="2667000"/>
          <p14:tracePt t="131017" x="2320925" y="2667000"/>
          <p14:tracePt t="131024" x="2344738" y="2667000"/>
          <p14:tracePt t="131033" x="2368550" y="2667000"/>
          <p14:tracePt t="131041" x="2392363" y="2667000"/>
          <p14:tracePt t="131050" x="2439988" y="2667000"/>
          <p14:tracePt t="131057" x="2463800" y="2667000"/>
          <p14:tracePt t="131066" x="2498725" y="2667000"/>
          <p14:tracePt t="131072" x="2546350" y="2667000"/>
          <p14:tracePt t="131082" x="2593975" y="2667000"/>
          <p14:tracePt t="131088" x="2652713" y="2667000"/>
          <p14:tracePt t="131096" x="2700338" y="2667000"/>
          <p14:tracePt t="131104" x="2747963" y="2667000"/>
          <p14:tracePt t="131112" x="2819400" y="2654300"/>
          <p14:tracePt t="131120" x="2867025" y="2654300"/>
          <p14:tracePt t="131128" x="2901950" y="2654300"/>
          <p14:tracePt t="131136" x="2949575" y="2654300"/>
          <p14:tracePt t="131145" x="2997200" y="2654300"/>
          <p14:tracePt t="131149" x="3055938" y="2654300"/>
          <p14:tracePt t="131159" x="3103563" y="2654300"/>
          <p14:tracePt t="131168" x="3127375" y="2654300"/>
          <p14:tracePt t="131177" x="3151188" y="2654300"/>
          <p14:tracePt t="131183" x="3198813" y="2654300"/>
          <p14:tracePt t="131191" x="3209925" y="2654300"/>
          <p14:tracePt t="131200" x="3233738" y="2654300"/>
          <p14:tracePt t="131208" x="3268663" y="2654300"/>
          <p14:tracePt t="131215" x="3281363" y="2654300"/>
          <p14:tracePt t="131223" x="3316288" y="2667000"/>
          <p14:tracePt t="131234" x="3352800" y="2678113"/>
          <p14:tracePt t="131239" x="3363913" y="2678113"/>
          <p14:tracePt t="131247" x="3398838" y="2690813"/>
          <p14:tracePt t="131254" x="3435350" y="2701925"/>
          <p14:tracePt t="131262" x="3482975" y="2725738"/>
          <p14:tracePt t="131270" x="3517900" y="2738438"/>
          <p14:tracePt t="131278" x="3552825" y="2749550"/>
          <p14:tracePt t="131286" x="3589338" y="2773363"/>
          <p14:tracePt t="131294" x="3636963" y="2784475"/>
          <p14:tracePt t="131302" x="3671888" y="2797175"/>
          <p14:tracePt t="131310" x="3706813" y="2808288"/>
          <p14:tracePt t="131318" x="3767138" y="2832100"/>
          <p14:tracePt t="131326" x="3813175" y="2832100"/>
          <p14:tracePt t="131334" x="3836988" y="2844800"/>
          <p14:tracePt t="131341" x="3944938" y="2844800"/>
          <p14:tracePt t="131350" x="4003675" y="2844800"/>
          <p14:tracePt t="131357" x="4110038" y="2844800"/>
          <p14:tracePt t="131366" x="4192588" y="2844800"/>
          <p14:tracePt t="131373" x="4264025" y="2844800"/>
          <p14:tracePt t="131381" x="4370388" y="2844800"/>
          <p14:tracePt t="131388" x="4429125" y="2844800"/>
          <p14:tracePt t="131398" x="4548188" y="2844800"/>
          <p14:tracePt t="131405" x="4630738" y="2844800"/>
          <p14:tracePt t="131412" x="4714875" y="2855913"/>
          <p14:tracePt t="131420" x="4808538" y="2855913"/>
          <p14:tracePt t="131427" x="4868863" y="2855913"/>
          <p14:tracePt t="131436" x="4975225" y="2855913"/>
          <p14:tracePt t="131443" x="5033963" y="2855913"/>
          <p14:tracePt t="131451" x="5116513" y="2855913"/>
          <p14:tracePt t="131460" x="5199063" y="2855913"/>
          <p14:tracePt t="131468" x="5259388" y="2855913"/>
          <p14:tracePt t="131476" x="5353050" y="2855913"/>
          <p14:tracePt t="131483" x="5400675" y="2855913"/>
          <p14:tracePt t="131491" x="5461000" y="2855913"/>
          <p14:tracePt t="131499" x="5507038" y="2855913"/>
          <p14:tracePt t="131507" x="5543550" y="2855913"/>
          <p14:tracePt t="131516" x="5578475" y="2855913"/>
          <p14:tracePt t="131523" x="5626100" y="2855913"/>
          <p14:tracePt t="131533" x="5684838" y="2855913"/>
          <p14:tracePt t="131538" x="5745163" y="2855913"/>
          <p14:tracePt t="131547" x="5827713" y="2855913"/>
          <p14:tracePt t="131554" x="5886450" y="2855913"/>
          <p14:tracePt t="131562" x="5981700" y="2855913"/>
          <p14:tracePt t="131570" x="6053138" y="2855913"/>
          <p14:tracePt t="131577" x="6088063" y="2855913"/>
          <p14:tracePt t="131587" x="6146800" y="2855913"/>
          <p14:tracePt t="131594" x="6218238" y="2855913"/>
          <p14:tracePt t="131603" x="6300788" y="2879725"/>
          <p14:tracePt t="131610" x="6361113" y="2892425"/>
          <p14:tracePt t="131618" x="6419850" y="2892425"/>
          <p14:tracePt t="131626" x="6491288" y="2914650"/>
          <p14:tracePt t="131633" x="6573838" y="2914650"/>
          <p14:tracePt t="131641" x="6645275" y="2914650"/>
          <p14:tracePt t="131650" x="6751638" y="2914650"/>
          <p14:tracePt t="131657" x="6846888" y="2914650"/>
          <p14:tracePt t="131666" x="6929438" y="2914650"/>
          <p14:tracePt t="131673" x="7011988" y="2914650"/>
          <p14:tracePt t="131682" x="7094538" y="2914650"/>
          <p14:tracePt t="131689" x="7165975" y="2914650"/>
          <p14:tracePt t="131698" x="7248525" y="2914650"/>
          <p14:tracePt t="131705" x="7296150" y="2914650"/>
          <p14:tracePt t="131711" x="7343775" y="2914650"/>
          <p14:tracePt t="131720" x="7367588" y="2914650"/>
          <p14:tracePt t="131728" x="7415213" y="2914650"/>
          <p14:tracePt t="131737" x="7450138" y="2914650"/>
          <p14:tracePt t="131744" x="7497763" y="2914650"/>
          <p14:tracePt t="131752" x="7521575" y="2914650"/>
          <p14:tracePt t="131760" x="7556500" y="2914650"/>
          <p14:tracePt t="131768" x="7593013" y="2914650"/>
          <p14:tracePt t="131776" x="7604125" y="2914650"/>
          <p14:tracePt t="131782" x="7627938" y="2914650"/>
          <p14:tracePt t="131791" x="7639050" y="2914650"/>
          <p14:tracePt t="132012" x="7593013" y="2914650"/>
          <p14:tracePt t="132020" x="7545388" y="2927350"/>
          <p14:tracePt t="132028" x="7508875" y="2951163"/>
          <p14:tracePt t="132036" x="7462838" y="2974975"/>
          <p14:tracePt t="132044" x="7415213" y="2986088"/>
          <p14:tracePt t="132052" x="7402513" y="2986088"/>
          <p14:tracePt t="132059" x="7391400" y="2986088"/>
          <p14:tracePt t="132068" x="7378700" y="2986088"/>
          <p14:tracePt t="132083" x="7367588" y="2986088"/>
          <p14:tracePt t="132091" x="7343775" y="2998788"/>
          <p14:tracePt t="132100" x="7272338" y="2998788"/>
          <p14:tracePt t="132107" x="7189788" y="2998788"/>
          <p14:tracePt t="132116" x="7059613" y="2998788"/>
          <p14:tracePt t="132123" x="6846888" y="2998788"/>
          <p14:tracePt t="132133" x="6621463" y="2998788"/>
          <p14:tracePt t="132139" x="6361113" y="2998788"/>
          <p14:tracePt t="132147" x="5992813" y="2998788"/>
          <p14:tracePt t="132155" x="5626100" y="2998788"/>
          <p14:tracePt t="132162" x="5413375" y="2998788"/>
          <p14:tracePt t="132170" x="5199063" y="2998788"/>
          <p14:tracePt t="132177" x="4999038" y="2998788"/>
          <p14:tracePt t="132186" x="4702175" y="2998788"/>
          <p14:tracePt t="132194" x="4418013" y="2998788"/>
          <p14:tracePt t="132202" x="4133850" y="2998788"/>
          <p14:tracePt t="132210" x="3813175" y="2998788"/>
          <p14:tracePt t="132218" x="3494088" y="2998788"/>
          <p14:tracePt t="132226" x="3079750" y="3022600"/>
          <p14:tracePt t="132234" x="2795588" y="3022600"/>
          <p14:tracePt t="132241" x="2546350" y="3022600"/>
          <p14:tracePt t="132249" x="2368550" y="3022600"/>
          <p14:tracePt t="132257" x="2179638" y="3022600"/>
          <p14:tracePt t="132267" x="2060575" y="3022600"/>
          <p14:tracePt t="132273" x="2001838" y="3022600"/>
          <p14:tracePt t="132282" x="1919288" y="3022600"/>
          <p14:tracePt t="132289" x="1858963" y="3022600"/>
          <p14:tracePt t="132298" x="1812925" y="3022600"/>
          <p14:tracePt t="132305" x="1789113" y="3022600"/>
          <p14:tracePt t="132336" x="1776413" y="3022600"/>
          <p14:tracePt t="132884" x="1789113" y="3022600"/>
          <p14:tracePt t="132889" x="1824038" y="2998788"/>
          <p14:tracePt t="132898" x="1871663" y="2962275"/>
          <p14:tracePt t="132904" x="1895475" y="2951163"/>
          <p14:tracePt t="132913" x="1919288" y="2938463"/>
          <p14:tracePt t="132928" x="1943100" y="2938463"/>
          <p14:tracePt t="132936" x="1966913" y="2927350"/>
          <p14:tracePt t="132944" x="1978025" y="2914650"/>
          <p14:tracePt t="132952" x="2001838" y="2903538"/>
          <p14:tracePt t="132960" x="2025650" y="2903538"/>
          <p14:tracePt t="132968" x="2036763" y="2903538"/>
          <p14:tracePt t="132976" x="2060575" y="2903538"/>
          <p14:tracePt t="132984" x="2084388" y="2914650"/>
          <p14:tracePt t="132992" x="2108200" y="2927350"/>
          <p14:tracePt t="133000" x="2143125" y="2938463"/>
          <p14:tracePt t="133007" x="2179638" y="2962275"/>
          <p14:tracePt t="133016" x="2238375" y="2986088"/>
          <p14:tracePt t="133023" x="2262188" y="2998788"/>
          <p14:tracePt t="133033" x="2297113" y="3022600"/>
          <p14:tracePt t="133038" x="2344738" y="3046413"/>
          <p14:tracePt t="133047" x="2428875" y="3081338"/>
          <p14:tracePt t="133055" x="2535238" y="3105150"/>
          <p14:tracePt t="133063" x="2582863" y="3128963"/>
          <p14:tracePt t="133071" x="2652713" y="3176588"/>
          <p14:tracePt t="133078" x="2689225" y="3187700"/>
          <p14:tracePt t="133087" x="2713038" y="3211513"/>
          <p14:tracePt t="133094" x="2759075" y="3235325"/>
          <p14:tracePt t="133103" x="2782888" y="3248025"/>
          <p14:tracePt t="133110" x="2830513" y="3270250"/>
          <p14:tracePt t="133118" x="2854325" y="3294063"/>
          <p14:tracePt t="133126" x="2890838" y="3317875"/>
          <p14:tracePt t="133134" x="2901950" y="3341688"/>
          <p14:tracePt t="133142" x="2949575" y="3354388"/>
          <p14:tracePt t="133151" x="2984500" y="3365500"/>
          <p14:tracePt t="133158" x="3032125" y="3378200"/>
          <p14:tracePt t="133162" x="3079750" y="3389313"/>
          <p14:tracePt t="133174" x="3162300" y="3402013"/>
          <p14:tracePt t="133182" x="3221038" y="3402013"/>
          <p14:tracePt t="133189" x="3281363" y="3413125"/>
          <p14:tracePt t="133198" x="3305175" y="3413125"/>
          <p14:tracePt t="133205" x="3363913" y="3413125"/>
          <p14:tracePt t="133213" x="3446463" y="3413125"/>
          <p14:tracePt t="133221" x="3517900" y="3413125"/>
          <p14:tracePt t="133229" x="3589338" y="3413125"/>
          <p14:tracePt t="133238" x="3659188" y="3413125"/>
          <p14:tracePt t="133245" x="3730625" y="3413125"/>
          <p14:tracePt t="133253" x="3813175" y="3413125"/>
          <p14:tracePt t="133261" x="3908425" y="3389313"/>
          <p14:tracePt t="133269" x="3967163" y="3389313"/>
          <p14:tracePt t="133276" x="4062413" y="3365500"/>
          <p14:tracePt t="133284" x="4121150" y="3354388"/>
          <p14:tracePt t="133292" x="4181475" y="3341688"/>
          <p14:tracePt t="133300" x="4252913" y="3317875"/>
          <p14:tracePt t="133308" x="4287838" y="3317875"/>
          <p14:tracePt t="133316" x="4311650" y="3306763"/>
          <p14:tracePt t="133324" x="4335463" y="3294063"/>
          <p14:tracePt t="133333" x="4370388" y="3282950"/>
          <p14:tracePt t="133340" x="4418013" y="3270250"/>
          <p14:tracePt t="133349" x="4441825" y="3270250"/>
          <p14:tracePt t="133356" x="4476750" y="3259138"/>
          <p14:tracePt t="133363" x="4524375" y="3259138"/>
          <p14:tracePt t="133372" x="4572000" y="3259138"/>
          <p14:tracePt t="133379" x="4606925" y="3259138"/>
          <p14:tracePt t="133387" x="4691063" y="3259138"/>
          <p14:tracePt t="133395" x="4749800" y="3259138"/>
          <p14:tracePt t="133403" x="4832350" y="3259138"/>
          <p14:tracePt t="133411" x="4927600" y="3259138"/>
          <p14:tracePt t="133419" x="5010150" y="3259138"/>
          <p14:tracePt t="133427" x="5129213" y="3259138"/>
          <p14:tracePt t="133434" x="5246688" y="3270250"/>
          <p14:tracePt t="133441" x="5353050" y="3270250"/>
          <p14:tracePt t="133449" x="5448300" y="3294063"/>
          <p14:tracePt t="133457" x="5530850" y="3294063"/>
          <p14:tracePt t="133466" x="5649913" y="3294063"/>
          <p14:tracePt t="133474" x="5732463" y="3294063"/>
          <p14:tracePt t="133483" x="5815013" y="3294063"/>
          <p14:tracePt t="133490" x="5875338" y="3294063"/>
          <p14:tracePt t="133500" x="5934075" y="3294063"/>
          <p14:tracePt t="133506" x="5992813" y="3294063"/>
          <p14:tracePt t="133513" x="6029325" y="3294063"/>
          <p14:tracePt t="133521" x="6040438" y="3294063"/>
          <p14:tracePt t="133529" x="6076950" y="3294063"/>
          <p14:tracePt t="133537" x="6099175" y="3294063"/>
          <p14:tracePt t="133545" x="6122988" y="3317875"/>
          <p14:tracePt t="133553" x="6159500" y="3317875"/>
          <p14:tracePt t="133560" x="6194425" y="3317875"/>
          <p14:tracePt t="133570" x="6230938" y="3330575"/>
          <p14:tracePt t="133577" x="6242050" y="3330575"/>
          <p14:tracePt t="133584" x="6289675" y="3341688"/>
          <p14:tracePt t="133592" x="6313488" y="3341688"/>
          <p14:tracePt t="133600" x="6348413" y="3354388"/>
          <p14:tracePt t="133608" x="6396038" y="3365500"/>
          <p14:tracePt t="133617" x="6430963" y="3365500"/>
          <p14:tracePt t="133624" x="6467475" y="3365500"/>
          <p14:tracePt t="133633" x="6478588" y="3365500"/>
          <p14:tracePt t="133640" x="6515100" y="3365500"/>
          <p14:tracePt t="133649" x="6538913" y="3365500"/>
          <p14:tracePt t="133656" x="6561138" y="3365500"/>
          <p14:tracePt t="133662" x="6584950" y="3354388"/>
          <p14:tracePt t="133671" x="6608763" y="3354388"/>
          <p14:tracePt t="133679" x="6621463" y="3341688"/>
          <p14:tracePt t="133687" x="6645275" y="3317875"/>
          <p14:tracePt t="133695" x="6680200" y="3306763"/>
          <p14:tracePt t="133704" x="6715125" y="3282950"/>
          <p14:tracePt t="133711" x="6727825" y="3270250"/>
          <p14:tracePt t="133719" x="6751638" y="3248025"/>
          <p14:tracePt t="133727" x="6775450" y="3248025"/>
          <p14:tracePt t="133734" x="6810375" y="3224213"/>
          <p14:tracePt t="133742" x="6834188" y="3200400"/>
          <p14:tracePt t="133751" x="6834188" y="3187700"/>
          <p14:tracePt t="133757" x="6858000" y="3176588"/>
          <p14:tracePt t="133783" x="6869113" y="3163888"/>
          <p14:tracePt t="133799" x="6881813" y="3163888"/>
          <p14:tracePt t="133816" x="6881813" y="3152775"/>
          <p14:tracePt t="133837" x="6892925" y="3152775"/>
          <p14:tracePt t="133869" x="6905625" y="3140075"/>
          <p14:tracePt t="133908" x="6916738" y="3140075"/>
          <p14:tracePt t="134075" x="6905625" y="3140075"/>
          <p14:tracePt t="134082" x="6892925" y="3140075"/>
          <p14:tracePt t="134090" x="6881813" y="3140075"/>
          <p14:tracePt t="134099" x="6869113" y="3140075"/>
          <p14:tracePt t="134106" x="6834188" y="3140075"/>
          <p14:tracePt t="134114" x="6823075" y="3140075"/>
          <p14:tracePt t="134122" x="6799263" y="3152775"/>
          <p14:tracePt t="134129" x="6786563" y="3152775"/>
          <p14:tracePt t="134137" x="6762750" y="3152775"/>
          <p14:tracePt t="134145" x="6738938" y="3152775"/>
          <p14:tracePt t="134153" x="6715125" y="3152775"/>
          <p14:tracePt t="134161" x="6680200" y="3152775"/>
          <p14:tracePt t="134170" x="6621463" y="3152775"/>
          <p14:tracePt t="134177" x="6561138" y="3152775"/>
          <p14:tracePt t="134185" x="6443663" y="3152775"/>
          <p14:tracePt t="134192" x="6361113" y="3152775"/>
          <p14:tracePt t="134200" x="6242050" y="3163888"/>
          <p14:tracePt t="134207" x="6122988" y="3163888"/>
          <p14:tracePt t="134216" x="5815013" y="3187700"/>
          <p14:tracePt t="134224" x="5638800" y="3200400"/>
          <p14:tracePt t="134232" x="5495925" y="3200400"/>
          <p14:tracePt t="134240" x="5400675" y="3224213"/>
          <p14:tracePt t="134249" x="5294313" y="3224213"/>
          <p14:tracePt t="134256" x="5235575" y="3224213"/>
          <p14:tracePt t="134264" x="5153025" y="3224213"/>
          <p14:tracePt t="134271" x="5092700" y="3224213"/>
          <p14:tracePt t="134279" x="5033963" y="3235325"/>
          <p14:tracePt t="134287" x="4962525" y="3248025"/>
          <p14:tracePt t="134294" x="4903788" y="3259138"/>
          <p14:tracePt t="134303" x="4856163" y="3270250"/>
          <p14:tracePt t="134311" x="4797425" y="3282950"/>
          <p14:tracePt t="134318" x="4725988" y="3294063"/>
          <p14:tracePt t="134327" x="4667250" y="3306763"/>
          <p14:tracePt t="134335" x="4595813" y="3317875"/>
          <p14:tracePt t="134343" x="4548188" y="3330575"/>
          <p14:tracePt t="134351" x="4489450" y="3341688"/>
          <p14:tracePt t="134358" x="4429125" y="3341688"/>
          <p14:tracePt t="134366" x="4383088" y="3341688"/>
          <p14:tracePt t="134374" x="4335463" y="3354388"/>
          <p14:tracePt t="134383" x="4275138" y="3365500"/>
          <p14:tracePt t="134390" x="4192588" y="3365500"/>
          <p14:tracePt t="134398" x="4038600" y="3365500"/>
          <p14:tracePt t="134406" x="3897313" y="3365500"/>
          <p14:tracePt t="134416" x="3754438" y="3365500"/>
          <p14:tracePt t="134422" x="3624263" y="3365500"/>
          <p14:tracePt t="134429" x="3482975" y="3365500"/>
          <p14:tracePt t="134437" x="3363913" y="3365500"/>
          <p14:tracePt t="134445" x="3268663" y="3365500"/>
          <p14:tracePt t="134453" x="3162300" y="3365500"/>
          <p14:tracePt t="134461" x="3103563" y="3365500"/>
          <p14:tracePt t="134469" x="3021013" y="3365500"/>
          <p14:tracePt t="134477" x="2936875" y="3365500"/>
          <p14:tracePt t="134485" x="2878138" y="3365500"/>
          <p14:tracePt t="134493" x="2819400" y="3365500"/>
          <p14:tracePt t="134501" x="2736850" y="3365500"/>
          <p14:tracePt t="134508" x="2700338" y="3365500"/>
          <p14:tracePt t="134516" x="2641600" y="3365500"/>
          <p14:tracePt t="134524" x="2559050" y="3365500"/>
          <p14:tracePt t="134532" x="2498725" y="3365500"/>
          <p14:tracePt t="134539" x="2428875" y="3365500"/>
          <p14:tracePt t="134549" x="2368550" y="3365500"/>
          <p14:tracePt t="134556" x="2344738" y="3365500"/>
          <p14:tracePt t="134565" x="2320925" y="3365500"/>
          <p14:tracePt t="134572" x="2286000" y="3365500"/>
          <p14:tracePt t="134588" x="2262188" y="3365500"/>
          <p14:tracePt t="134595" x="2251075" y="3365500"/>
          <p14:tracePt t="134611" x="2238375" y="3365500"/>
          <p14:tracePt t="134627" x="2227263" y="3365500"/>
          <p14:tracePt t="134643" x="2214563" y="3365500"/>
          <p14:tracePt t="134657" x="2203450" y="3378200"/>
          <p14:tracePt t="134666" x="2190750" y="3378200"/>
          <p14:tracePt t="139289" x="2214563" y="3378200"/>
          <p14:tracePt t="139294" x="2320925" y="3317875"/>
          <p14:tracePt t="139302" x="2511425" y="3211513"/>
          <p14:tracePt t="139309" x="2830513" y="3009900"/>
          <p14:tracePt t="139317" x="3209925" y="2844800"/>
          <p14:tracePt t="139326" x="3719513" y="2606675"/>
          <p14:tracePt t="139334" x="4322763" y="2382838"/>
          <p14:tracePt t="139343" x="5187950" y="1955800"/>
          <p14:tracePt t="139350" x="6016625" y="1517650"/>
          <p14:tracePt t="139357" x="6704013" y="1019175"/>
          <p14:tracePt t="139367" x="7367588" y="414338"/>
        </p14:tracePtLst>
      </p14:laserTrace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F7C57-9A93-215D-6FCC-598445CFCDE6}"/>
              </a:ext>
            </a:extLst>
          </p:cNvPr>
          <p:cNvSpPr>
            <a:spLocks noGrp="1"/>
          </p:cNvSpPr>
          <p:nvPr>
            <p:ph type="title"/>
          </p:nvPr>
        </p:nvSpPr>
        <p:spPr>
          <a:xfrm>
            <a:off x="720000" y="663102"/>
            <a:ext cx="7704000" cy="572700"/>
          </a:xfrm>
        </p:spPr>
        <p:txBody>
          <a:bodyPr/>
          <a:lstStyle/>
          <a:p>
            <a:r>
              <a:rPr lang="en-US" dirty="0"/>
              <a:t>Even more accuracy?</a:t>
            </a:r>
          </a:p>
        </p:txBody>
      </p:sp>
      <p:sp>
        <p:nvSpPr>
          <p:cNvPr id="3" name="Text Placeholder 2">
            <a:extLst>
              <a:ext uri="{FF2B5EF4-FFF2-40B4-BE49-F238E27FC236}">
                <a16:creationId xmlns:a16="http://schemas.microsoft.com/office/drawing/2014/main" id="{0AB4B809-F6ED-E807-2723-6ED9388AC877}"/>
              </a:ext>
            </a:extLst>
          </p:cNvPr>
          <p:cNvSpPr>
            <a:spLocks noGrp="1"/>
          </p:cNvSpPr>
          <p:nvPr>
            <p:ph type="body" idx="1"/>
          </p:nvPr>
        </p:nvSpPr>
        <p:spPr>
          <a:xfrm>
            <a:off x="720000" y="1661613"/>
            <a:ext cx="7704000" cy="2532435"/>
          </a:xfrm>
        </p:spPr>
        <p:txBody>
          <a:bodyPr/>
          <a:lstStyle/>
          <a:p>
            <a:r>
              <a:rPr lang="en-US" dirty="0"/>
              <a:t>Neural Networks can learn to recognize and generate speech and language by training on large amounts of data and are particularly useful for recognizing complex patterns, such as natural language. </a:t>
            </a:r>
          </a:p>
          <a:p>
            <a:endParaRPr lang="en-US" dirty="0"/>
          </a:p>
          <a:p>
            <a:r>
              <a:rPr lang="en-US" dirty="0"/>
              <a:t>In a neural network, the input is fed into a layer of interconnected nodes called </a:t>
            </a:r>
            <a:r>
              <a:rPr lang="en-US" b="1" dirty="0"/>
              <a:t>neurons</a:t>
            </a:r>
            <a:r>
              <a:rPr lang="en-US" dirty="0"/>
              <a:t>. Each neuron applies a mathematical function to its inputs and produces an output, which is then fed into the next layer of neurons. The output of the final layer is the output of the neural network which is significantly more accurate than the WFST technique due to the larger amount of data processed within</a:t>
            </a:r>
          </a:p>
        </p:txBody>
      </p:sp>
    </p:spTree>
    <p:extLst>
      <p:ext uri="{BB962C8B-B14F-4D97-AF65-F5344CB8AC3E}">
        <p14:creationId xmlns:p14="http://schemas.microsoft.com/office/powerpoint/2010/main" val="3452490256"/>
      </p:ext>
    </p:extLst>
  </p:cSld>
  <p:clrMapOvr>
    <a:masterClrMapping/>
  </p:clrMapOvr>
  <mc:AlternateContent xmlns:mc="http://schemas.openxmlformats.org/markup-compatibility/2006" xmlns:p14="http://schemas.microsoft.com/office/powerpoint/2010/main">
    <mc:Choice Requires="p14">
      <p:transition spd="slow" p14:dur="2000" advTm="44460"/>
    </mc:Choice>
    <mc:Fallback xmlns="">
      <p:transition spd="slow" advTm="4446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57667-204E-A261-1B40-1D38568F2E16}"/>
              </a:ext>
            </a:extLst>
          </p:cNvPr>
          <p:cNvSpPr>
            <a:spLocks noGrp="1"/>
          </p:cNvSpPr>
          <p:nvPr>
            <p:ph type="title"/>
          </p:nvPr>
        </p:nvSpPr>
        <p:spPr/>
        <p:txBody>
          <a:bodyPr/>
          <a:lstStyle/>
          <a:p>
            <a:r>
              <a:rPr lang="en-US" dirty="0"/>
              <a:t>Conclusion</a:t>
            </a:r>
          </a:p>
        </p:txBody>
      </p:sp>
      <p:sp>
        <p:nvSpPr>
          <p:cNvPr id="3" name="Title 2">
            <a:extLst>
              <a:ext uri="{FF2B5EF4-FFF2-40B4-BE49-F238E27FC236}">
                <a16:creationId xmlns:a16="http://schemas.microsoft.com/office/drawing/2014/main" id="{8D9F4EAC-70FA-B2F7-418D-D6B6FB3B52E5}"/>
              </a:ext>
            </a:extLst>
          </p:cNvPr>
          <p:cNvSpPr>
            <a:spLocks noGrp="1"/>
          </p:cNvSpPr>
          <p:nvPr>
            <p:ph type="title" idx="2"/>
          </p:nvPr>
        </p:nvSpPr>
        <p:spPr/>
        <p:txBody>
          <a:bodyPr/>
          <a:lstStyle/>
          <a:p>
            <a:r>
              <a:rPr lang="en-US" dirty="0"/>
              <a:t>07</a:t>
            </a:r>
          </a:p>
        </p:txBody>
      </p:sp>
      <p:sp>
        <p:nvSpPr>
          <p:cNvPr id="4" name="Subtitle 3">
            <a:extLst>
              <a:ext uri="{FF2B5EF4-FFF2-40B4-BE49-F238E27FC236}">
                <a16:creationId xmlns:a16="http://schemas.microsoft.com/office/drawing/2014/main" id="{A421548A-7437-06C6-ACE3-E4D06F3443D8}"/>
              </a:ext>
            </a:extLst>
          </p:cNvPr>
          <p:cNvSpPr>
            <a:spLocks noGrp="1"/>
          </p:cNvSpPr>
          <p:nvPr>
            <p:ph type="subTitle" idx="1"/>
          </p:nvPr>
        </p:nvSpPr>
        <p:spPr/>
        <p:txBody>
          <a:bodyPr/>
          <a:lstStyle/>
          <a:p>
            <a:r>
              <a:rPr lang="en-US" sz="1200" dirty="0"/>
              <a:t>Regular expression, FSA, FST, WFST, Neural networks</a:t>
            </a:r>
          </a:p>
        </p:txBody>
      </p:sp>
    </p:spTree>
    <p:extLst>
      <p:ext uri="{BB962C8B-B14F-4D97-AF65-F5344CB8AC3E}">
        <p14:creationId xmlns:p14="http://schemas.microsoft.com/office/powerpoint/2010/main" val="4131523239"/>
      </p:ext>
    </p:extLst>
  </p:cSld>
  <p:clrMapOvr>
    <a:masterClrMapping/>
  </p:clrMapOvr>
  <mc:AlternateContent xmlns:mc="http://schemas.openxmlformats.org/markup-compatibility/2006" xmlns:p14="http://schemas.microsoft.com/office/powerpoint/2010/main">
    <mc:Choice Requires="p14">
      <p:transition spd="slow" p14:dur="2000" advTm="23276"/>
    </mc:Choice>
    <mc:Fallback xmlns="">
      <p:transition spd="slow" advTm="23276"/>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62"/>
          <p:cNvSpPr txBox="1">
            <a:spLocks noGrp="1"/>
          </p:cNvSpPr>
          <p:nvPr>
            <p:ph type="title"/>
          </p:nvPr>
        </p:nvSpPr>
        <p:spPr>
          <a:xfrm>
            <a:off x="2854650" y="846921"/>
            <a:ext cx="3434700" cy="8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sp>
        <p:nvSpPr>
          <p:cNvPr id="812" name="Google Shape;812;p62"/>
          <p:cNvSpPr txBox="1">
            <a:spLocks noGrp="1"/>
          </p:cNvSpPr>
          <p:nvPr>
            <p:ph type="subTitle" idx="1"/>
          </p:nvPr>
        </p:nvSpPr>
        <p:spPr>
          <a:xfrm>
            <a:off x="2854650" y="2290890"/>
            <a:ext cx="3434700" cy="104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US" dirty="0">
                <a:hlinkClick r:id="rId3"/>
              </a:rPr>
              <a:t>https://youtu.be/YjCYtl6yshI</a:t>
            </a:r>
            <a:r>
              <a:rPr lang="en-US" dirty="0"/>
              <a:t> </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8"/>
          <p:cNvSpPr txBox="1">
            <a:spLocks noGrp="1"/>
          </p:cNvSpPr>
          <p:nvPr>
            <p:ph type="title"/>
          </p:nvPr>
        </p:nvSpPr>
        <p:spPr>
          <a:xfrm>
            <a:off x="3093900" y="1812550"/>
            <a:ext cx="4208100"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Regular Expressions</a:t>
            </a:r>
            <a:endParaRPr sz="3200" dirty="0"/>
          </a:p>
        </p:txBody>
      </p:sp>
      <p:sp>
        <p:nvSpPr>
          <p:cNvPr id="400" name="Google Shape;400;p38"/>
          <p:cNvSpPr txBox="1">
            <a:spLocks noGrp="1"/>
          </p:cNvSpPr>
          <p:nvPr>
            <p:ph type="title" idx="2"/>
          </p:nvPr>
        </p:nvSpPr>
        <p:spPr>
          <a:xfrm>
            <a:off x="1842000" y="1812550"/>
            <a:ext cx="1251900" cy="151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01" name="Google Shape;401;p38"/>
          <p:cNvSpPr txBox="1">
            <a:spLocks noGrp="1"/>
          </p:cNvSpPr>
          <p:nvPr>
            <p:ph type="subTitle" idx="1"/>
          </p:nvPr>
        </p:nvSpPr>
        <p:spPr>
          <a:xfrm>
            <a:off x="3093900" y="2871650"/>
            <a:ext cx="4208100" cy="4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U</a:t>
            </a:r>
            <a:r>
              <a:rPr lang="en" sz="1200" dirty="0"/>
              <a:t>sed to recognize patterns within a spoken language</a:t>
            </a:r>
            <a:endParaRPr sz="1200" dirty="0"/>
          </a:p>
        </p:txBody>
      </p:sp>
    </p:spTree>
  </p:cSld>
  <p:clrMapOvr>
    <a:masterClrMapping/>
  </p:clrMapOvr>
  <mc:AlternateContent xmlns:mc="http://schemas.openxmlformats.org/markup-compatibility/2006" xmlns:p14="http://schemas.microsoft.com/office/powerpoint/2010/main">
    <mc:Choice Requires="p14">
      <p:transition spd="slow" p14:dur="2000" advTm="27014"/>
    </mc:Choice>
    <mc:Fallback xmlns="">
      <p:transition spd="slow" advTm="27014"/>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30C12-4C6A-3793-5EA2-A310A5B1957D}"/>
              </a:ext>
            </a:extLst>
          </p:cNvPr>
          <p:cNvSpPr>
            <a:spLocks noGrp="1"/>
          </p:cNvSpPr>
          <p:nvPr>
            <p:ph type="title"/>
          </p:nvPr>
        </p:nvSpPr>
        <p:spPr/>
        <p:txBody>
          <a:bodyPr/>
          <a:lstStyle/>
          <a:p>
            <a:r>
              <a:rPr lang="en-US" dirty="0"/>
              <a:t>Phonemes</a:t>
            </a:r>
          </a:p>
        </p:txBody>
      </p:sp>
      <p:sp>
        <p:nvSpPr>
          <p:cNvPr id="3" name="Text Placeholder 2">
            <a:extLst>
              <a:ext uri="{FF2B5EF4-FFF2-40B4-BE49-F238E27FC236}">
                <a16:creationId xmlns:a16="http://schemas.microsoft.com/office/drawing/2014/main" id="{8F99F08A-31EB-39EE-CF59-347FC66EBBAA}"/>
              </a:ext>
            </a:extLst>
          </p:cNvPr>
          <p:cNvSpPr>
            <a:spLocks noGrp="1"/>
          </p:cNvSpPr>
          <p:nvPr>
            <p:ph type="body" idx="1"/>
          </p:nvPr>
        </p:nvSpPr>
        <p:spPr>
          <a:xfrm>
            <a:off x="720000" y="1474214"/>
            <a:ext cx="7704000" cy="3224261"/>
          </a:xfrm>
        </p:spPr>
        <p:txBody>
          <a:bodyPr/>
          <a:lstStyle/>
          <a:p>
            <a:r>
              <a:rPr lang="en-US" dirty="0"/>
              <a:t>Do changes in sound = changes in meaning of a word? </a:t>
            </a:r>
          </a:p>
          <a:p>
            <a:r>
              <a:rPr lang="en-US" dirty="0"/>
              <a:t>The study of patterns and variations of sounds is known as </a:t>
            </a:r>
            <a:r>
              <a:rPr lang="en-US" b="1" dirty="0"/>
              <a:t>phonology</a:t>
            </a:r>
            <a:r>
              <a:rPr lang="en-US" dirty="0"/>
              <a:t>.</a:t>
            </a:r>
          </a:p>
          <a:p>
            <a:r>
              <a:rPr lang="en-US" dirty="0"/>
              <a:t>Phonemes are the smallest unit of sound that can change the meaning of a word in that language</a:t>
            </a:r>
          </a:p>
          <a:p>
            <a:r>
              <a:rPr lang="en-US" dirty="0"/>
              <a:t>/a/ for a</a:t>
            </a:r>
          </a:p>
          <a:p>
            <a:endParaRPr lang="en-US" dirty="0"/>
          </a:p>
          <a:p>
            <a:r>
              <a:rPr lang="en-US" dirty="0"/>
              <a:t>In English:</a:t>
            </a:r>
          </a:p>
          <a:p>
            <a:pPr lvl="1"/>
            <a:r>
              <a:rPr lang="en-US" dirty="0"/>
              <a:t>/p/ and /b/ are distinct phonemes</a:t>
            </a:r>
          </a:p>
          <a:p>
            <a:pPr lvl="1"/>
            <a:r>
              <a:rPr lang="en-US" dirty="0"/>
              <a:t>E.g. bat vs pat – the meaning of the word is changed</a:t>
            </a:r>
          </a:p>
          <a:p>
            <a:pPr lvl="1"/>
            <a:r>
              <a:rPr lang="en-US" dirty="0"/>
              <a:t>But a single phoneme /t/ is not differentiated</a:t>
            </a:r>
          </a:p>
          <a:p>
            <a:pPr lvl="1"/>
            <a:r>
              <a:rPr lang="en-US" dirty="0"/>
              <a:t>E.g. water in British and American English</a:t>
            </a:r>
          </a:p>
          <a:p>
            <a:pPr lvl="1"/>
            <a:r>
              <a:rPr lang="en-US" dirty="0" err="1"/>
              <a:t>woh-tuh</a:t>
            </a:r>
            <a:r>
              <a:rPr lang="en-US" dirty="0"/>
              <a:t> and </a:t>
            </a:r>
            <a:r>
              <a:rPr lang="en-US" dirty="0" err="1"/>
              <a:t>wah-ter</a:t>
            </a:r>
            <a:r>
              <a:rPr lang="en-US" dirty="0"/>
              <a:t> (pay attention to the latter half of the word)</a:t>
            </a:r>
          </a:p>
          <a:p>
            <a:pPr lvl="1"/>
            <a:r>
              <a:rPr lang="en-US" dirty="0"/>
              <a:t>The sounds are different to hear but the meaning is the same</a:t>
            </a:r>
          </a:p>
        </p:txBody>
      </p:sp>
    </p:spTree>
    <p:extLst>
      <p:ext uri="{BB962C8B-B14F-4D97-AF65-F5344CB8AC3E}">
        <p14:creationId xmlns:p14="http://schemas.microsoft.com/office/powerpoint/2010/main" val="3719589270"/>
      </p:ext>
    </p:extLst>
  </p:cSld>
  <p:clrMapOvr>
    <a:masterClrMapping/>
  </p:clrMapOvr>
  <mc:AlternateContent xmlns:mc="http://schemas.openxmlformats.org/markup-compatibility/2006" xmlns:p14="http://schemas.microsoft.com/office/powerpoint/2010/main">
    <mc:Choice Requires="p14">
      <p:transition spd="slow" p14:dur="2000" advTm="50421"/>
    </mc:Choice>
    <mc:Fallback xmlns="">
      <p:transition spd="slow" advTm="50421"/>
    </mc:Fallback>
  </mc:AlternateContent>
  <p:extLst>
    <p:ext uri="{3A86A75C-4F4B-4683-9AE1-C65F6400EC91}">
      <p14:laserTraceLst xmlns:p14="http://schemas.microsoft.com/office/powerpoint/2010/main">
        <p14:tracePtLst>
          <p14:tracePt t="642" x="3443288" y="4719638"/>
          <p14:tracePt t="25826" x="1149350" y="5000625"/>
          <p14:tracePt t="25831" x="1136650" y="4918075"/>
          <p14:tracePt t="25839" x="1101725" y="4859338"/>
          <p14:tracePt t="25847" x="1089025" y="4776788"/>
          <p14:tracePt t="25856" x="1077913" y="4740275"/>
          <p14:tracePt t="25863" x="1077913" y="4705350"/>
          <p14:tracePt t="25871" x="1077913" y="4668838"/>
          <p14:tracePt t="25879" x="1077913" y="4598988"/>
          <p14:tracePt t="25887" x="1089025" y="4491038"/>
          <p14:tracePt t="25895" x="1101725" y="4456113"/>
          <p14:tracePt t="25903" x="1101725" y="4408488"/>
          <p14:tracePt t="25911" x="1136650" y="4325938"/>
          <p14:tracePt t="25920" x="1136650" y="4302125"/>
          <p14:tracePt t="25926" x="1149350" y="4267200"/>
          <p14:tracePt t="25936" x="1149350" y="4230688"/>
          <p14:tracePt t="25942" x="1149350" y="4183063"/>
          <p14:tracePt t="25951" x="1149350" y="4148138"/>
          <p14:tracePt t="25958" x="1149350" y="4100513"/>
          <p14:tracePt t="25970" x="1149350" y="4017963"/>
          <p14:tracePt t="25974" x="1149350" y="3887788"/>
          <p14:tracePt t="25982" x="1149350" y="3768725"/>
          <p14:tracePt t="25990" x="1149350" y="3649663"/>
          <p14:tracePt t="25999" x="1149350" y="3543300"/>
          <p14:tracePt t="26007" x="1149350" y="3484563"/>
          <p14:tracePt t="26014" x="1125538" y="3402013"/>
          <p14:tracePt t="26022" x="1112838" y="3354388"/>
          <p14:tracePt t="26029" x="1101725" y="3330575"/>
          <p14:tracePt t="26038" x="1089025" y="3294063"/>
          <p14:tracePt t="26062" x="1089025" y="3282950"/>
          <p14:tracePt t="26102" x="1089025" y="3270250"/>
          <p14:tracePt t="26109" x="1101725" y="3259138"/>
          <p14:tracePt t="26117" x="1136650" y="3187700"/>
          <p14:tracePt t="26124" x="1173163" y="3128963"/>
          <p14:tracePt t="26132" x="1173163" y="3105150"/>
          <p14:tracePt t="26140" x="1184275" y="3070225"/>
          <p14:tracePt t="26148" x="1208088" y="3046413"/>
          <p14:tracePt t="26157" x="1219200" y="3022600"/>
          <p14:tracePt t="26164" x="1219200" y="3009900"/>
          <p14:tracePt t="26172" x="1243013" y="2986088"/>
          <p14:tracePt t="26190" x="1255713" y="2962275"/>
          <p14:tracePt t="26205" x="1266825" y="2962275"/>
          <p14:tracePt t="26220" x="1279525" y="2951163"/>
          <p14:tracePt t="26227" x="1290638" y="2951163"/>
          <p14:tracePt t="26235" x="1303338" y="2938463"/>
          <p14:tracePt t="26243" x="1314450" y="2938463"/>
          <p14:tracePt t="26254" x="1327150" y="2938463"/>
          <p14:tracePt t="26259" x="1327150" y="2927350"/>
          <p14:tracePt t="26270" x="1362075" y="2914650"/>
          <p14:tracePt t="26275" x="1362075" y="2903538"/>
          <p14:tracePt t="26283" x="1373188" y="2903538"/>
          <p14:tracePt t="26292" x="1397000" y="2892425"/>
          <p14:tracePt t="26307" x="1397000" y="2879725"/>
          <p14:tracePt t="26314" x="1409700" y="2879725"/>
          <p14:tracePt t="26393" x="1420813" y="2868613"/>
          <p14:tracePt t="26425" x="1433513" y="2855913"/>
          <p14:tracePt t="26441" x="1444625" y="2855913"/>
          <p14:tracePt t="26449" x="1457325" y="2855913"/>
          <p14:tracePt t="26465" x="1457325" y="2844800"/>
          <p14:tracePt t="28922" x="1420813" y="2844800"/>
          <p14:tracePt t="28929" x="1409700" y="2844800"/>
          <p14:tracePt t="28938" x="1385888" y="2844800"/>
          <p14:tracePt t="28945" x="1362075" y="2844800"/>
          <p14:tracePt t="28954" x="1350963" y="2844800"/>
          <p14:tracePt t="28970" x="1338263" y="2844800"/>
          <p14:tracePt t="29017" x="1350963" y="2844800"/>
          <p14:tracePt t="29024" x="1362075" y="2844800"/>
          <p14:tracePt t="29033" x="1373188" y="2844800"/>
          <p14:tracePt t="29104" x="1397000" y="2844800"/>
          <p14:tracePt t="29111" x="1433513" y="2844800"/>
          <p14:tracePt t="29120" x="1457325" y="2844800"/>
          <p14:tracePt t="29127" x="1468438" y="2844800"/>
          <p14:tracePt t="29136" x="1481138" y="2844800"/>
          <p14:tracePt t="29143" x="1492250" y="2844800"/>
          <p14:tracePt t="29152" x="1504950" y="2844800"/>
          <p14:tracePt t="29167" x="1516063" y="2844800"/>
          <p14:tracePt t="29175" x="1527175" y="2844800"/>
          <p14:tracePt t="29365" x="1527175" y="2832100"/>
          <p14:tracePt t="29372" x="1492250" y="2832100"/>
          <p14:tracePt t="29380" x="1481138" y="2820988"/>
          <p14:tracePt t="29388" x="1457325" y="2797175"/>
          <p14:tracePt t="29396" x="1433513" y="2784475"/>
          <p14:tracePt t="29403" x="1397000" y="2760663"/>
          <p14:tracePt t="29412" x="1362075" y="2749550"/>
          <p14:tracePt t="29420" x="1338263" y="2738438"/>
          <p14:tracePt t="29427" x="1290638" y="2714625"/>
          <p14:tracePt t="29436" x="1255713" y="2701925"/>
          <p14:tracePt t="29443" x="1219200" y="2678113"/>
          <p14:tracePt t="29453" x="1184275" y="2667000"/>
          <p14:tracePt t="29469" x="1173163" y="2667000"/>
          <p14:tracePt t="29514" x="1184275" y="2667000"/>
          <p14:tracePt t="29523" x="1196975" y="2690813"/>
          <p14:tracePt t="29530" x="1208088" y="2690813"/>
          <p14:tracePt t="29538" x="1243013" y="2714625"/>
          <p14:tracePt t="29546" x="1266825" y="2749550"/>
          <p14:tracePt t="29554" x="1290638" y="2760663"/>
          <p14:tracePt t="29562" x="1327150" y="2773363"/>
          <p14:tracePt t="29571" x="1362075" y="2773363"/>
          <p14:tracePt t="29577" x="1397000" y="2784475"/>
          <p14:tracePt t="29586" x="1444625" y="2797175"/>
          <p14:tracePt t="29593" x="1468438" y="2797175"/>
          <p14:tracePt t="29604" x="1516063" y="2797175"/>
          <p14:tracePt t="29609" x="1550988" y="2797175"/>
          <p14:tracePt t="29618" x="1587500" y="2797175"/>
          <p14:tracePt t="29625" x="1611313" y="2797175"/>
          <p14:tracePt t="29664" x="1611313" y="2808288"/>
          <p14:tracePt t="29674" x="1587500" y="2855913"/>
          <p14:tracePt t="29681" x="1563688" y="2914650"/>
          <p14:tracePt t="29689" x="1516063" y="3009900"/>
          <p14:tracePt t="29696" x="1468438" y="3116263"/>
          <p14:tracePt t="29704" x="1420813" y="3235325"/>
          <p14:tracePt t="29712" x="1362075" y="3330575"/>
          <p14:tracePt t="29721" x="1290638" y="3448050"/>
          <p14:tracePt t="29728" x="1184275" y="3602038"/>
          <p14:tracePt t="29736" x="1089025" y="3768725"/>
          <p14:tracePt t="29744" x="995363" y="3911600"/>
          <p14:tracePt t="29752" x="923925" y="4052888"/>
          <p14:tracePt t="29759" x="841375" y="4183063"/>
          <p14:tracePt t="29769" x="769938" y="4325938"/>
          <p14:tracePt t="29775" x="722313" y="4421188"/>
          <p14:tracePt t="29784" x="674688" y="4538663"/>
          <p14:tracePt t="29791" x="650875" y="4633913"/>
          <p14:tracePt t="29799" x="615950" y="4729163"/>
          <p14:tracePt t="29808" x="592138" y="4835525"/>
          <p14:tracePt t="29815" x="592138" y="4894263"/>
          <p14:tracePt t="29823" x="557213" y="4976813"/>
          <p14:tracePt t="29831" x="544513" y="5048250"/>
          <p14:tracePt t="29839" x="544513" y="5108575"/>
          <p14:tracePt t="30908" x="0" y="0"/>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C46B90-42AF-8864-BC14-9A66EC4DCA07}"/>
              </a:ext>
            </a:extLst>
          </p:cNvPr>
          <p:cNvSpPr>
            <a:spLocks noGrp="1"/>
          </p:cNvSpPr>
          <p:nvPr>
            <p:ph type="body" idx="1"/>
          </p:nvPr>
        </p:nvSpPr>
        <p:spPr>
          <a:xfrm>
            <a:off x="720000" y="1687981"/>
            <a:ext cx="4571328" cy="2291100"/>
          </a:xfrm>
        </p:spPr>
        <p:txBody>
          <a:bodyPr/>
          <a:lstStyle/>
          <a:p>
            <a:r>
              <a:rPr lang="en-US" dirty="0"/>
              <a:t>Phonemes provide a basis for representing sounds of a language in a way that is independent of the way a particular speaker speaks or recording conditions.</a:t>
            </a:r>
          </a:p>
          <a:p>
            <a:endParaRPr lang="en-US" dirty="0"/>
          </a:p>
          <a:p>
            <a:r>
              <a:rPr lang="en-US" dirty="0"/>
              <a:t>By synthesizing the appropriate phonemes, a text-to-speech system can produce a spoken output that accurately represents the text input.</a:t>
            </a:r>
          </a:p>
          <a:p>
            <a:pPr marL="139700" indent="0">
              <a:buNone/>
            </a:pPr>
            <a:endParaRPr lang="en-US" dirty="0"/>
          </a:p>
        </p:txBody>
      </p:sp>
      <p:sp>
        <p:nvSpPr>
          <p:cNvPr id="3" name="Title 2">
            <a:extLst>
              <a:ext uri="{FF2B5EF4-FFF2-40B4-BE49-F238E27FC236}">
                <a16:creationId xmlns:a16="http://schemas.microsoft.com/office/drawing/2014/main" id="{AE37309E-3325-CC0A-2D69-45493BDE7E3B}"/>
              </a:ext>
            </a:extLst>
          </p:cNvPr>
          <p:cNvSpPr>
            <a:spLocks noGrp="1"/>
          </p:cNvSpPr>
          <p:nvPr>
            <p:ph type="title"/>
          </p:nvPr>
        </p:nvSpPr>
        <p:spPr>
          <a:xfrm>
            <a:off x="720000" y="774275"/>
            <a:ext cx="5180928" cy="1303800"/>
          </a:xfrm>
        </p:spPr>
        <p:txBody>
          <a:bodyPr/>
          <a:lstStyle/>
          <a:p>
            <a:r>
              <a:rPr lang="en-US" dirty="0"/>
              <a:t>How do this relate to us?</a:t>
            </a:r>
          </a:p>
        </p:txBody>
      </p:sp>
    </p:spTree>
    <p:extLst>
      <p:ext uri="{BB962C8B-B14F-4D97-AF65-F5344CB8AC3E}">
        <p14:creationId xmlns:p14="http://schemas.microsoft.com/office/powerpoint/2010/main" val="2337860162"/>
      </p:ext>
    </p:extLst>
  </p:cSld>
  <p:clrMapOvr>
    <a:masterClrMapping/>
  </p:clrMapOvr>
  <mc:AlternateContent xmlns:mc="http://schemas.openxmlformats.org/markup-compatibility/2006" xmlns:p14="http://schemas.microsoft.com/office/powerpoint/2010/main">
    <mc:Choice Requires="p14">
      <p:transition spd="slow" p14:dur="2000" advTm="25946"/>
    </mc:Choice>
    <mc:Fallback xmlns="">
      <p:transition spd="slow" advTm="2594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54A18-8CF3-64FD-5A90-48A344B3BE4F}"/>
              </a:ext>
            </a:extLst>
          </p:cNvPr>
          <p:cNvSpPr>
            <a:spLocks noGrp="1"/>
          </p:cNvSpPr>
          <p:nvPr>
            <p:ph type="title"/>
          </p:nvPr>
        </p:nvSpPr>
        <p:spPr/>
        <p:txBody>
          <a:bodyPr/>
          <a:lstStyle/>
          <a:p>
            <a:r>
              <a:rPr lang="en-US" dirty="0"/>
              <a:t>Finite State Automata</a:t>
            </a:r>
          </a:p>
        </p:txBody>
      </p:sp>
      <p:sp>
        <p:nvSpPr>
          <p:cNvPr id="3" name="Text Placeholder 2">
            <a:extLst>
              <a:ext uri="{FF2B5EF4-FFF2-40B4-BE49-F238E27FC236}">
                <a16:creationId xmlns:a16="http://schemas.microsoft.com/office/drawing/2014/main" id="{89E52232-042B-4F61-2417-7AE9069DA262}"/>
              </a:ext>
            </a:extLst>
          </p:cNvPr>
          <p:cNvSpPr>
            <a:spLocks noGrp="1"/>
          </p:cNvSpPr>
          <p:nvPr>
            <p:ph type="body" idx="1"/>
          </p:nvPr>
        </p:nvSpPr>
        <p:spPr>
          <a:xfrm>
            <a:off x="720000" y="1368460"/>
            <a:ext cx="7704000" cy="3113100"/>
          </a:xfrm>
        </p:spPr>
        <p:txBody>
          <a:bodyPr/>
          <a:lstStyle/>
          <a:p>
            <a:r>
              <a:rPr lang="en-US" dirty="0"/>
              <a:t>An FSA can be used to recognize a sequence of phonemes and generate a corresponding sequence of written words, or vice versa</a:t>
            </a:r>
          </a:p>
          <a:p>
            <a:endParaRPr lang="en-US" dirty="0"/>
          </a:p>
          <a:p>
            <a:r>
              <a:rPr lang="en-US" dirty="0"/>
              <a:t>Let’s look at the FSA to recognize the spoken word ‘banana’</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This FSA can recognize the word "banana" in several different pronunciations, such as "</a:t>
            </a:r>
            <a:r>
              <a:rPr lang="en-US" dirty="0" err="1"/>
              <a:t>buh</a:t>
            </a:r>
            <a:r>
              <a:rPr lang="en-US" dirty="0"/>
              <a:t>-nan-uh", "</a:t>
            </a:r>
            <a:r>
              <a:rPr lang="en-US" dirty="0" err="1"/>
              <a:t>buh</a:t>
            </a:r>
            <a:r>
              <a:rPr lang="en-US" dirty="0"/>
              <a:t>-nah-</a:t>
            </a:r>
            <a:r>
              <a:rPr lang="en-US" dirty="0" err="1"/>
              <a:t>nuh</a:t>
            </a:r>
            <a:r>
              <a:rPr lang="en-US" dirty="0"/>
              <a:t>", or "</a:t>
            </a:r>
            <a:r>
              <a:rPr lang="en-US" dirty="0" err="1"/>
              <a:t>buh</a:t>
            </a:r>
            <a:r>
              <a:rPr lang="en-US" dirty="0"/>
              <a:t>-nan-</a:t>
            </a:r>
            <a:r>
              <a:rPr lang="en-US" dirty="0" err="1"/>
              <a:t>nuh</a:t>
            </a:r>
            <a:r>
              <a:rPr lang="en-US" dirty="0"/>
              <a:t>".</a:t>
            </a:r>
          </a:p>
          <a:p>
            <a:endParaRPr lang="en-US" dirty="0"/>
          </a:p>
          <a:p>
            <a:endParaRPr lang="en-US" dirty="0"/>
          </a:p>
          <a:p>
            <a:pPr marL="139700" indent="0">
              <a:buNone/>
            </a:pPr>
            <a:endParaRPr lang="en-US" dirty="0"/>
          </a:p>
          <a:p>
            <a:endParaRPr lang="en-US" dirty="0"/>
          </a:p>
          <a:p>
            <a:endParaRPr lang="en-US" dirty="0"/>
          </a:p>
        </p:txBody>
      </p:sp>
      <p:pic>
        <p:nvPicPr>
          <p:cNvPr id="5" name="Picture 4" descr="Text, letter&#10;&#10;Description automatically generated">
            <a:extLst>
              <a:ext uri="{FF2B5EF4-FFF2-40B4-BE49-F238E27FC236}">
                <a16:creationId xmlns:a16="http://schemas.microsoft.com/office/drawing/2014/main" id="{31938802-C3EE-F8DD-D64B-FD6C36901DDC}"/>
              </a:ext>
            </a:extLst>
          </p:cNvPr>
          <p:cNvPicPr>
            <a:picLocks noChangeAspect="1"/>
          </p:cNvPicPr>
          <p:nvPr/>
        </p:nvPicPr>
        <p:blipFill rotWithShape="1">
          <a:blip r:embed="rId3"/>
          <a:srcRect t="10683"/>
          <a:stretch/>
        </p:blipFill>
        <p:spPr>
          <a:xfrm>
            <a:off x="1341120" y="2581117"/>
            <a:ext cx="6461760" cy="1223052"/>
          </a:xfrm>
          <a:prstGeom prst="rect">
            <a:avLst/>
          </a:prstGeom>
        </p:spPr>
      </p:pic>
    </p:spTree>
    <p:extLst>
      <p:ext uri="{BB962C8B-B14F-4D97-AF65-F5344CB8AC3E}">
        <p14:creationId xmlns:p14="http://schemas.microsoft.com/office/powerpoint/2010/main" val="3613573171"/>
      </p:ext>
    </p:extLst>
  </p:cSld>
  <p:clrMapOvr>
    <a:masterClrMapping/>
  </p:clrMapOvr>
  <mc:AlternateContent xmlns:mc="http://schemas.openxmlformats.org/markup-compatibility/2006" xmlns:p14="http://schemas.microsoft.com/office/powerpoint/2010/main">
    <mc:Choice Requires="p14">
      <p:transition spd="slow" p14:dur="2000" advTm="69878"/>
    </mc:Choice>
    <mc:Fallback xmlns="">
      <p:transition spd="slow" advTm="69878"/>
    </mc:Fallback>
  </mc:AlternateContent>
  <p:extLst>
    <p:ext uri="{3A86A75C-4F4B-4683-9AE1-C65F6400EC91}">
      <p14:laserTraceLst xmlns:p14="http://schemas.microsoft.com/office/powerpoint/2010/main">
        <p14:tracePtLst>
          <p14:tracePt t="10171" x="3443288" y="4743450"/>
          <p14:tracePt t="19137" x="1704975" y="5108575"/>
          <p14:tracePt t="19144" x="1728788" y="5095875"/>
          <p14:tracePt t="19152" x="1765300" y="5084763"/>
          <p14:tracePt t="19160" x="1765300" y="5072063"/>
          <p14:tracePt t="19168" x="1776413" y="5072063"/>
          <p14:tracePt t="19176" x="1800225" y="5060950"/>
          <p14:tracePt t="19184" x="1812925" y="5048250"/>
          <p14:tracePt t="19192" x="1824038" y="5048250"/>
          <p14:tracePt t="19200" x="1835150" y="5037138"/>
          <p14:tracePt t="19207" x="1858963" y="5013325"/>
          <p14:tracePt t="19215" x="1871663" y="4989513"/>
          <p14:tracePt t="19224" x="1906588" y="4976813"/>
          <p14:tracePt t="19231" x="1954213" y="4930775"/>
          <p14:tracePt t="19240" x="1978025" y="4906963"/>
          <p14:tracePt t="19247" x="2012950" y="4870450"/>
          <p14:tracePt t="19255" x="2025650" y="4846638"/>
          <p14:tracePt t="19263" x="2060575" y="4800600"/>
          <p14:tracePt t="19272" x="2084388" y="4764088"/>
          <p14:tracePt t="19279" x="2108200" y="4729163"/>
          <p14:tracePt t="19287" x="2132013" y="4705350"/>
          <p14:tracePt t="19295" x="2143125" y="4681538"/>
          <p14:tracePt t="19302" x="2155825" y="4633913"/>
          <p14:tracePt t="19310" x="2190750" y="4598988"/>
          <p14:tracePt t="19318" x="2203450" y="4551363"/>
          <p14:tracePt t="19326" x="2227263" y="4503738"/>
          <p14:tracePt t="19334" x="2238375" y="4456113"/>
          <p14:tracePt t="19343" x="2262188" y="4408488"/>
          <p14:tracePt t="19350" x="2262188" y="4360863"/>
          <p14:tracePt t="19358" x="2262188" y="4349750"/>
          <p14:tracePt t="19366" x="2262188" y="4302125"/>
          <p14:tracePt t="19374" x="2262188" y="4267200"/>
          <p14:tracePt t="19382" x="2262188" y="4243388"/>
          <p14:tracePt t="19389" x="2262188" y="4219575"/>
          <p14:tracePt t="19397" x="2262188" y="4195763"/>
          <p14:tracePt t="19413" x="2262188" y="4183063"/>
          <p14:tracePt t="19423" x="2262188" y="4159250"/>
          <p14:tracePt t="19429" x="2251075" y="4159250"/>
          <p14:tracePt t="19445" x="2251075" y="4148138"/>
          <p14:tracePt t="19454" x="2251075" y="4135438"/>
          <p14:tracePt t="19461" x="2238375" y="4135438"/>
          <p14:tracePt t="19469" x="2227263" y="4124325"/>
          <p14:tracePt t="19477" x="2214563" y="4124325"/>
          <p14:tracePt t="19484" x="2166938" y="4100513"/>
          <p14:tracePt t="19492" x="2143125" y="4089400"/>
          <p14:tracePt t="19500" x="2108200" y="4052888"/>
          <p14:tracePt t="19508" x="2073275" y="4017963"/>
          <p14:tracePt t="19516" x="2060575" y="4005263"/>
          <p14:tracePt t="19524" x="2049463" y="3981450"/>
          <p14:tracePt t="19532" x="2049463" y="3957638"/>
          <p14:tracePt t="19548" x="2049463" y="3946525"/>
          <p14:tracePt t="19651" x="2036763" y="3935413"/>
          <p14:tracePt t="19659" x="2025650" y="3922713"/>
          <p14:tracePt t="19667" x="2025650" y="3911600"/>
          <p14:tracePt t="19674" x="2012950" y="3898900"/>
          <p14:tracePt t="19692" x="2001838" y="3898900"/>
          <p14:tracePt t="21199" x="2073275" y="3875088"/>
          <p14:tracePt t="21202" x="2214563" y="3851275"/>
          <p14:tracePt t="21208" x="2381250" y="3816350"/>
          <p14:tracePt t="21217" x="2511425" y="3792538"/>
          <p14:tracePt t="21225" x="2617788" y="3779838"/>
          <p14:tracePt t="21232" x="2676525" y="3768725"/>
          <p14:tracePt t="21240" x="2747963" y="3768725"/>
          <p14:tracePt t="21247" x="2759075" y="3768725"/>
          <p14:tracePt t="21255" x="2771775" y="3768725"/>
          <p14:tracePt t="24069" x="2795588" y="3757613"/>
          <p14:tracePt t="24074" x="2867025" y="3733800"/>
          <p14:tracePt t="24082" x="2984500" y="3721100"/>
          <p14:tracePt t="24089" x="3103563" y="3721100"/>
          <p14:tracePt t="24097" x="3198813" y="3721100"/>
          <p14:tracePt t="24105" x="3305175" y="3721100"/>
          <p14:tracePt t="24113" x="3398838" y="3721100"/>
          <p14:tracePt t="24123" x="3482975" y="3721100"/>
          <p14:tracePt t="24129" x="3529013" y="3721100"/>
          <p14:tracePt t="24138" x="3552825" y="3721100"/>
          <p14:tracePt t="24145" x="3565525" y="3721100"/>
          <p14:tracePt t="24156" x="3576638" y="3721100"/>
          <p14:tracePt t="24176" x="3589338" y="3721100"/>
          <p14:tracePt t="24184" x="3600450" y="3721100"/>
          <p14:tracePt t="24208" x="3613150" y="3721100"/>
          <p14:tracePt t="24224" x="3624263" y="3721100"/>
          <p14:tracePt t="24255" x="3636963" y="3721100"/>
          <p14:tracePt t="36842" x="3659188" y="3721100"/>
          <p14:tracePt t="36847" x="3767138" y="3721100"/>
          <p14:tracePt t="36855" x="3813175" y="3721100"/>
          <p14:tracePt t="36861" x="3860800" y="3721100"/>
          <p14:tracePt t="36870" x="3884613" y="3721100"/>
          <p14:tracePt t="36877" x="3908425" y="3721100"/>
          <p14:tracePt t="36885" x="3921125" y="3721100"/>
          <p14:tracePt t="36916" x="3932238" y="3721100"/>
          <p14:tracePt t="36925" x="3944938" y="3709988"/>
          <p14:tracePt t="36932" x="3956050" y="3709988"/>
          <p14:tracePt t="36940" x="3979863" y="3697288"/>
          <p14:tracePt t="36948" x="4014788" y="3673475"/>
          <p14:tracePt t="36957" x="4038600" y="3673475"/>
          <p14:tracePt t="36964" x="4051300" y="3673475"/>
          <p14:tracePt t="36972" x="4086225" y="3673475"/>
          <p14:tracePt t="36980" x="4110038" y="3662363"/>
          <p14:tracePt t="36990" x="4133850" y="3649663"/>
          <p14:tracePt t="36995" x="4168775" y="3649663"/>
          <p14:tracePt t="37005" x="4216400" y="3638550"/>
          <p14:tracePt t="37011" x="4264025" y="3625850"/>
          <p14:tracePt t="37019" x="4298950" y="3614738"/>
          <p14:tracePt t="37027" x="4335463" y="3614738"/>
          <p14:tracePt t="37035" x="4370388" y="3602038"/>
          <p14:tracePt t="37043" x="4383088" y="3590925"/>
          <p14:tracePt t="37115" x="4406900" y="3590925"/>
          <p14:tracePt t="37122" x="4441825" y="3579813"/>
          <p14:tracePt t="37130" x="4489450" y="3567113"/>
          <p14:tracePt t="37138" x="4513263" y="3567113"/>
          <p14:tracePt t="37146" x="4548188" y="3556000"/>
          <p14:tracePt t="37155" x="4572000" y="3543300"/>
          <p14:tracePt t="37161" x="4583113" y="3543300"/>
          <p14:tracePt t="37169" x="4619625" y="3543300"/>
          <p14:tracePt t="37177" x="4630738" y="3543300"/>
          <p14:tracePt t="37574" x="4619625" y="3543300"/>
          <p14:tracePt t="37653" x="4606925" y="3543300"/>
          <p14:tracePt t="37668" x="4595813" y="3556000"/>
          <p14:tracePt t="37700" x="4583113" y="3556000"/>
          <p14:tracePt t="37740" x="4572000" y="3556000"/>
          <p14:tracePt t="37748" x="4572000" y="3567113"/>
          <p14:tracePt t="37755" x="4548188" y="3579813"/>
          <p14:tracePt t="37772" x="4537075" y="3579813"/>
          <p14:tracePt t="37778" x="4537075" y="3590925"/>
          <p14:tracePt t="37787" x="4524375" y="3590925"/>
          <p14:tracePt t="37873" x="4513263" y="3602038"/>
          <p14:tracePt t="37881" x="4489450" y="3614738"/>
          <p14:tracePt t="37889" x="4452938" y="3625850"/>
          <p14:tracePt t="37897" x="4429125" y="3638550"/>
          <p14:tracePt t="37905" x="4418013" y="3649663"/>
          <p14:tracePt t="37913" x="4394200" y="3662363"/>
          <p14:tracePt t="37922" x="4383088" y="3673475"/>
          <p14:tracePt t="37938" x="4370388" y="3673475"/>
          <p14:tracePt t="37945" x="4346575" y="3686175"/>
          <p14:tracePt t="37954" x="4346575" y="3697288"/>
          <p14:tracePt t="37968" x="4335463" y="3697288"/>
          <p14:tracePt t="37984" x="4322763" y="3709988"/>
          <p14:tracePt t="37993" x="4311650" y="3709988"/>
          <p14:tracePt t="38007" x="4298950" y="3709988"/>
          <p14:tracePt t="38024" x="4275138" y="3721100"/>
          <p14:tracePt t="38032" x="4275138" y="3733800"/>
          <p14:tracePt t="38041" x="4264025" y="3733800"/>
          <p14:tracePt t="38048" x="4240213" y="3744913"/>
          <p14:tracePt t="38063" x="4229100" y="3744913"/>
          <p14:tracePt t="38072" x="4205288" y="3744913"/>
          <p14:tracePt t="38079" x="4205288" y="3757613"/>
          <p14:tracePt t="38089" x="4192588" y="3757613"/>
          <p14:tracePt t="38095" x="4181475" y="3757613"/>
          <p14:tracePt t="38104" x="4181475" y="3768725"/>
          <p14:tracePt t="38601" x="4205288" y="3757613"/>
          <p14:tracePt t="38609" x="4216400" y="3744913"/>
          <p14:tracePt t="38617" x="4240213" y="3744913"/>
          <p14:tracePt t="38625" x="4275138" y="3721100"/>
          <p14:tracePt t="38633" x="4298950" y="3709988"/>
          <p14:tracePt t="38641" x="4322763" y="3686175"/>
          <p14:tracePt t="38650" x="4335463" y="3673475"/>
          <p14:tracePt t="38657" x="4346575" y="3673475"/>
          <p14:tracePt t="38744" x="4370388" y="3662363"/>
          <p14:tracePt t="38752" x="4383088" y="3649663"/>
          <p14:tracePt t="38759" x="4394200" y="3638550"/>
          <p14:tracePt t="38767" x="4406900" y="3638550"/>
          <p14:tracePt t="38774" x="4418013" y="3638550"/>
          <p14:tracePt t="38783" x="4418013" y="3625850"/>
          <p14:tracePt t="39116" x="4429125" y="3625850"/>
          <p14:tracePt t="39125" x="4452938" y="3625850"/>
          <p14:tracePt t="39132" x="4465638" y="3625850"/>
          <p14:tracePt t="39140" x="4476750" y="3625850"/>
          <p14:tracePt t="39147" x="4489450" y="3625850"/>
          <p14:tracePt t="39219" x="4500563" y="3625850"/>
          <p14:tracePt t="39227" x="4513263" y="3614738"/>
          <p14:tracePt t="39235" x="4537075" y="3614738"/>
          <p14:tracePt t="39243" x="4548188" y="3614738"/>
          <p14:tracePt t="39251" x="4583113" y="3614738"/>
          <p14:tracePt t="39260" x="4606925" y="3614738"/>
          <p14:tracePt t="39273" x="4619625" y="3614738"/>
          <p14:tracePt t="39536" x="4643438" y="3602038"/>
          <p14:tracePt t="39544" x="4667250" y="3602038"/>
          <p14:tracePt t="39553" x="4702175" y="3602038"/>
          <p14:tracePt t="39560" x="4737100" y="3602038"/>
          <p14:tracePt t="39567" x="4749800" y="3602038"/>
          <p14:tracePt t="39575" x="4797425" y="3602038"/>
          <p14:tracePt t="39583" x="4845050" y="3602038"/>
          <p14:tracePt t="39592" x="4914900" y="3602038"/>
          <p14:tracePt t="39599" x="4962525" y="3602038"/>
          <p14:tracePt t="39607" x="4975225" y="3602038"/>
          <p14:tracePt t="39615" x="4999038" y="3602038"/>
          <p14:tracePt t="39623" x="5022850" y="3602038"/>
          <p14:tracePt t="39631" x="5022850" y="3614738"/>
          <p14:tracePt t="39733" x="5045075" y="3614738"/>
          <p14:tracePt t="39741" x="5081588" y="3614738"/>
          <p14:tracePt t="39749" x="5116513" y="3602038"/>
          <p14:tracePt t="39757" x="5153025" y="3602038"/>
          <p14:tracePt t="39765" x="5164138" y="3602038"/>
          <p14:tracePt t="39773" x="5176838" y="3602038"/>
          <p14:tracePt t="39852" x="5176838" y="3614738"/>
          <p14:tracePt t="39860" x="5187950" y="3625850"/>
          <p14:tracePt t="39868" x="5187950" y="3638550"/>
          <p14:tracePt t="60471" x="5222875" y="3638550"/>
          <p14:tracePt t="60477" x="5294313" y="3625850"/>
          <p14:tracePt t="60487" x="5437188" y="3625850"/>
          <p14:tracePt t="60492" x="5554663" y="3625850"/>
          <p14:tracePt t="60500" x="5661025" y="3649663"/>
          <p14:tracePt t="60508" x="5756275" y="3662363"/>
          <p14:tracePt t="60516" x="5803900" y="3686175"/>
          <p14:tracePt t="60526" x="5862638" y="3686175"/>
          <p14:tracePt t="60532" x="5934075" y="3697288"/>
          <p14:tracePt t="60541" x="5969000" y="3709988"/>
          <p14:tracePt t="60548" x="6005513" y="3721100"/>
          <p14:tracePt t="60556" x="6040438" y="3733800"/>
          <p14:tracePt t="60563" x="6076950" y="3744913"/>
          <p14:tracePt t="60571" x="6099175" y="3757613"/>
          <p14:tracePt t="60579" x="6122988" y="3757613"/>
          <p14:tracePt t="60587" x="6146800" y="3757613"/>
          <p14:tracePt t="60595" x="6194425" y="3757613"/>
          <p14:tracePt t="60604" x="6218238" y="3757613"/>
          <p14:tracePt t="60611" x="6242050" y="3757613"/>
          <p14:tracePt t="60622" x="6276975" y="3768725"/>
          <p14:tracePt t="60627" x="6300788" y="3779838"/>
          <p14:tracePt t="60637" x="6313488" y="3779838"/>
          <p14:tracePt t="60644" x="6337300" y="3779838"/>
          <p14:tracePt t="60658" x="6361113" y="3779838"/>
          <p14:tracePt t="60666" x="6372225" y="3779838"/>
          <p14:tracePt t="60682" x="6384925" y="3779838"/>
          <p14:tracePt t="60691" x="6396038" y="3779838"/>
          <p14:tracePt t="60698" x="6407150" y="3779838"/>
          <p14:tracePt t="60714" x="6443663" y="3768725"/>
          <p14:tracePt t="60721" x="6443663" y="3757613"/>
          <p14:tracePt t="60729" x="6454775" y="3757613"/>
          <p14:tracePt t="60737" x="6478588" y="3757613"/>
          <p14:tracePt t="60793" x="6478588" y="3744913"/>
          <p14:tracePt t="60808" x="6526213" y="3721100"/>
          <p14:tracePt t="60816" x="6526213" y="3709988"/>
          <p14:tracePt t="60824" x="6538913" y="3709988"/>
          <p14:tracePt t="60832" x="6550025" y="3709988"/>
          <p14:tracePt t="60895" x="6561138" y="3709988"/>
          <p14:tracePt t="60911" x="6573838" y="3709988"/>
          <p14:tracePt t="60921" x="6584950" y="3709988"/>
          <p14:tracePt t="68435" x="6573838" y="3709988"/>
          <p14:tracePt t="68441" x="6502400" y="3757613"/>
          <p14:tracePt t="68450" x="6407150" y="3792538"/>
          <p14:tracePt t="68458" x="6384925" y="3803650"/>
          <p14:tracePt t="68466" x="6372225" y="3816350"/>
          <p14:tracePt t="68474" x="6361113" y="3816350"/>
          <p14:tracePt t="68482" x="6348413" y="3816350"/>
          <p14:tracePt t="68522" x="6348413" y="3827463"/>
          <p14:tracePt t="68529" x="6300788" y="3840163"/>
          <p14:tracePt t="68537" x="6218238" y="3922713"/>
          <p14:tracePt t="68545" x="6099175" y="4029075"/>
          <p14:tracePt t="68554" x="5899150" y="4195763"/>
          <p14:tracePt t="68561" x="5673725" y="4397375"/>
          <p14:tracePt t="68569" x="5353050" y="4633913"/>
          <p14:tracePt t="68577" x="5057775" y="4883150"/>
          <p14:tracePt t="68586" x="4773613" y="5084763"/>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1F4C8-19DC-BE55-0B2A-D8B6BECC04E4}"/>
              </a:ext>
            </a:extLst>
          </p:cNvPr>
          <p:cNvSpPr>
            <a:spLocks noGrp="1"/>
          </p:cNvSpPr>
          <p:nvPr>
            <p:ph type="title"/>
          </p:nvPr>
        </p:nvSpPr>
        <p:spPr/>
        <p:txBody>
          <a:bodyPr/>
          <a:lstStyle/>
          <a:p>
            <a:r>
              <a:rPr lang="en-US" dirty="0"/>
              <a:t>Finite State Transducers</a:t>
            </a:r>
          </a:p>
        </p:txBody>
      </p:sp>
      <p:sp>
        <p:nvSpPr>
          <p:cNvPr id="3" name="Text Placeholder 2">
            <a:extLst>
              <a:ext uri="{FF2B5EF4-FFF2-40B4-BE49-F238E27FC236}">
                <a16:creationId xmlns:a16="http://schemas.microsoft.com/office/drawing/2014/main" id="{B5A71C82-9CAA-2D54-E4FD-44F66075229B}"/>
              </a:ext>
            </a:extLst>
          </p:cNvPr>
          <p:cNvSpPr>
            <a:spLocks noGrp="1"/>
          </p:cNvSpPr>
          <p:nvPr>
            <p:ph type="body" idx="1"/>
          </p:nvPr>
        </p:nvSpPr>
        <p:spPr/>
        <p:txBody>
          <a:bodyPr/>
          <a:lstStyle/>
          <a:p>
            <a:r>
              <a:rPr lang="en-US" dirty="0"/>
              <a:t>Regular expressions and FSAs are limited when it comes to recognizing and generating complex sequences of symbols.</a:t>
            </a:r>
          </a:p>
          <a:p>
            <a:endParaRPr lang="en-US" dirty="0"/>
          </a:p>
          <a:p>
            <a:r>
              <a:rPr lang="en-US" b="1" dirty="0"/>
              <a:t>Finite state transducers </a:t>
            </a:r>
            <a:r>
              <a:rPr lang="en-US" dirty="0"/>
              <a:t>or </a:t>
            </a:r>
            <a:r>
              <a:rPr lang="en-US" i="1" dirty="0"/>
              <a:t>FST</a:t>
            </a:r>
            <a:r>
              <a:rPr lang="en-US" dirty="0"/>
              <a:t>, is a type of FSA that not only recognizes patterns in a sequence of symbols, but also maps these patterns to a new sequence of symbols. </a:t>
            </a:r>
          </a:p>
          <a:p>
            <a:endParaRPr lang="en-US" dirty="0"/>
          </a:p>
          <a:p>
            <a:r>
              <a:rPr lang="en-US" dirty="0"/>
              <a:t>An FST is defined as a 7-tuple (</a:t>
            </a:r>
            <a:r>
              <a:rPr lang="el-GR" dirty="0"/>
              <a:t>Q,Σ,Γ,δ,ω,q0,F</a:t>
            </a:r>
            <a:r>
              <a:rPr lang="en-US" dirty="0"/>
              <a:t>), where: </a:t>
            </a:r>
          </a:p>
          <a:p>
            <a:pPr lvl="1"/>
            <a:r>
              <a:rPr lang="en-US" dirty="0"/>
              <a:t>Q is a finite set of states</a:t>
            </a:r>
          </a:p>
          <a:p>
            <a:pPr lvl="1"/>
            <a:r>
              <a:rPr lang="en-US" dirty="0"/>
              <a:t>Σ is a finite set of input symbols</a:t>
            </a:r>
          </a:p>
          <a:p>
            <a:pPr lvl="1"/>
            <a:r>
              <a:rPr lang="en-US" dirty="0"/>
              <a:t>Γ is a finite set of output symbols</a:t>
            </a:r>
          </a:p>
          <a:p>
            <a:pPr lvl="1"/>
            <a:r>
              <a:rPr lang="en-US" dirty="0"/>
              <a:t>δ is the transition function</a:t>
            </a:r>
          </a:p>
          <a:p>
            <a:pPr lvl="1"/>
            <a:r>
              <a:rPr lang="el-GR" dirty="0"/>
              <a:t>ω</a:t>
            </a:r>
            <a:r>
              <a:rPr lang="en-US" dirty="0"/>
              <a:t> is the output function</a:t>
            </a:r>
          </a:p>
          <a:p>
            <a:pPr lvl="1"/>
            <a:r>
              <a:rPr lang="en-US" dirty="0"/>
              <a:t>q0 is the start state</a:t>
            </a:r>
          </a:p>
          <a:p>
            <a:pPr lvl="1"/>
            <a:r>
              <a:rPr lang="en-US" dirty="0"/>
              <a:t>F is the set of final states</a:t>
            </a:r>
          </a:p>
        </p:txBody>
      </p:sp>
    </p:spTree>
    <p:extLst>
      <p:ext uri="{BB962C8B-B14F-4D97-AF65-F5344CB8AC3E}">
        <p14:creationId xmlns:p14="http://schemas.microsoft.com/office/powerpoint/2010/main" val="1133156629"/>
      </p:ext>
    </p:extLst>
  </p:cSld>
  <p:clrMapOvr>
    <a:masterClrMapping/>
  </p:clrMapOvr>
  <mc:AlternateContent xmlns:mc="http://schemas.openxmlformats.org/markup-compatibility/2006" xmlns:p14="http://schemas.microsoft.com/office/powerpoint/2010/main">
    <mc:Choice Requires="p14">
      <p:transition spd="slow" p14:dur="2000" advTm="60695"/>
    </mc:Choice>
    <mc:Fallback xmlns="">
      <p:transition spd="slow" advTm="60695"/>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5204D-249A-1D7B-0FD2-335E1588D7A0}"/>
              </a:ext>
            </a:extLst>
          </p:cNvPr>
          <p:cNvSpPr>
            <a:spLocks noGrp="1"/>
          </p:cNvSpPr>
          <p:nvPr>
            <p:ph type="title"/>
          </p:nvPr>
        </p:nvSpPr>
        <p:spPr/>
        <p:txBody>
          <a:bodyPr/>
          <a:lstStyle/>
          <a:p>
            <a:r>
              <a:rPr lang="en-US" dirty="0"/>
              <a:t>FST</a:t>
            </a:r>
          </a:p>
        </p:txBody>
      </p:sp>
      <p:sp>
        <p:nvSpPr>
          <p:cNvPr id="3" name="Text Placeholder 2">
            <a:extLst>
              <a:ext uri="{FF2B5EF4-FFF2-40B4-BE49-F238E27FC236}">
                <a16:creationId xmlns:a16="http://schemas.microsoft.com/office/drawing/2014/main" id="{5D07E73B-4C84-42B0-DBB3-0FB0A841EC3A}"/>
              </a:ext>
            </a:extLst>
          </p:cNvPr>
          <p:cNvSpPr>
            <a:spLocks noGrp="1"/>
          </p:cNvSpPr>
          <p:nvPr>
            <p:ph type="body" idx="1"/>
          </p:nvPr>
        </p:nvSpPr>
        <p:spPr/>
        <p:txBody>
          <a:bodyPr/>
          <a:lstStyle/>
          <a:p>
            <a:r>
              <a:rPr lang="en-US" dirty="0"/>
              <a:t>The main difference between an FSA and a transducer is that transducers also have outputs.</a:t>
            </a:r>
          </a:p>
        </p:txBody>
      </p:sp>
      <p:pic>
        <p:nvPicPr>
          <p:cNvPr id="5" name="Picture 4">
            <a:extLst>
              <a:ext uri="{FF2B5EF4-FFF2-40B4-BE49-F238E27FC236}">
                <a16:creationId xmlns:a16="http://schemas.microsoft.com/office/drawing/2014/main" id="{2C87E800-95E2-C61D-A769-87371564C297}"/>
              </a:ext>
            </a:extLst>
          </p:cNvPr>
          <p:cNvPicPr>
            <a:picLocks noChangeAspect="1"/>
          </p:cNvPicPr>
          <p:nvPr/>
        </p:nvPicPr>
        <p:blipFill rotWithShape="1">
          <a:blip r:embed="rId3"/>
          <a:srcRect t="4422" b="40476"/>
          <a:stretch/>
        </p:blipFill>
        <p:spPr>
          <a:xfrm>
            <a:off x="344890" y="2394784"/>
            <a:ext cx="5812069" cy="1506462"/>
          </a:xfrm>
          <a:prstGeom prst="rect">
            <a:avLst/>
          </a:prstGeom>
        </p:spPr>
      </p:pic>
      <p:pic>
        <p:nvPicPr>
          <p:cNvPr id="7" name="Picture 6">
            <a:extLst>
              <a:ext uri="{FF2B5EF4-FFF2-40B4-BE49-F238E27FC236}">
                <a16:creationId xmlns:a16="http://schemas.microsoft.com/office/drawing/2014/main" id="{2D104BF5-7A68-26DB-BE63-3A2A92D1DEF0}"/>
              </a:ext>
            </a:extLst>
          </p:cNvPr>
          <p:cNvPicPr>
            <a:picLocks noChangeAspect="1"/>
          </p:cNvPicPr>
          <p:nvPr/>
        </p:nvPicPr>
        <p:blipFill>
          <a:blip r:embed="rId4"/>
          <a:stretch>
            <a:fillRect/>
          </a:stretch>
        </p:blipFill>
        <p:spPr>
          <a:xfrm>
            <a:off x="6442628" y="2571750"/>
            <a:ext cx="1981372" cy="1226926"/>
          </a:xfrm>
          <a:prstGeom prst="rect">
            <a:avLst/>
          </a:prstGeom>
        </p:spPr>
      </p:pic>
    </p:spTree>
    <p:extLst>
      <p:ext uri="{BB962C8B-B14F-4D97-AF65-F5344CB8AC3E}">
        <p14:creationId xmlns:p14="http://schemas.microsoft.com/office/powerpoint/2010/main" val="1714418817"/>
      </p:ext>
    </p:extLst>
  </p:cSld>
  <p:clrMapOvr>
    <a:masterClrMapping/>
  </p:clrMapOvr>
  <mc:AlternateContent xmlns:mc="http://schemas.openxmlformats.org/markup-compatibility/2006" xmlns:p14="http://schemas.microsoft.com/office/powerpoint/2010/main">
    <mc:Choice Requires="p14">
      <p:transition spd="slow" p14:dur="2000" advTm="41178"/>
    </mc:Choice>
    <mc:Fallback xmlns="">
      <p:transition spd="slow" advTm="41178"/>
    </mc:Fallback>
  </mc:AlternateContent>
  <p:extLst>
    <p:ext uri="{3A86A75C-4F4B-4683-9AE1-C65F6400EC91}">
      <p14:laserTraceLst xmlns:p14="http://schemas.microsoft.com/office/powerpoint/2010/main">
        <p14:tracePtLst>
          <p14:tracePt t="5369" x="3409950" y="4743450"/>
          <p14:tracePt t="5675" x="889000" y="4989513"/>
          <p14:tracePt t="5682" x="828675" y="4918075"/>
          <p14:tracePt t="5690" x="817563" y="4859338"/>
          <p14:tracePt t="5698" x="769938" y="4776788"/>
          <p14:tracePt t="5705" x="746125" y="4716463"/>
          <p14:tracePt t="5714" x="735013" y="4657725"/>
          <p14:tracePt t="5723" x="722313" y="4622800"/>
          <p14:tracePt t="5730" x="722313" y="4586288"/>
          <p14:tracePt t="5737" x="711200" y="4514850"/>
          <p14:tracePt t="5745" x="711200" y="4479925"/>
          <p14:tracePt t="5752" x="698500" y="4432300"/>
          <p14:tracePt t="5761" x="698500" y="4373563"/>
          <p14:tracePt t="5769" x="698500" y="4325938"/>
          <p14:tracePt t="5777" x="698500" y="4278313"/>
          <p14:tracePt t="5784" x="698500" y="4267200"/>
          <p14:tracePt t="5793" x="698500" y="4243388"/>
          <p14:tracePt t="5800" x="698500" y="4195763"/>
          <p14:tracePt t="5810" x="698500" y="4183063"/>
          <p14:tracePt t="5817" x="698500" y="4159250"/>
          <p14:tracePt t="5827" x="698500" y="4135438"/>
          <p14:tracePt t="5831" x="698500" y="4113213"/>
          <p14:tracePt t="5840" x="698500" y="4089400"/>
          <p14:tracePt t="5848" x="698500" y="4076700"/>
          <p14:tracePt t="5855" x="698500" y="4041775"/>
          <p14:tracePt t="5864" x="711200" y="4005263"/>
          <p14:tracePt t="5871" x="711200" y="3957638"/>
          <p14:tracePt t="5880" x="722313" y="3935413"/>
          <p14:tracePt t="5887" x="722313" y="3887788"/>
          <p14:tracePt t="5896" x="722313" y="3840163"/>
          <p14:tracePt t="5903" x="722313" y="3803650"/>
          <p14:tracePt t="5912" x="722313" y="3768725"/>
          <p14:tracePt t="5918" x="722313" y="3721100"/>
          <p14:tracePt t="5926" x="722313" y="3686175"/>
          <p14:tracePt t="5936" x="722313" y="3638550"/>
          <p14:tracePt t="5943" x="711200" y="3602038"/>
          <p14:tracePt t="5950" x="711200" y="3567113"/>
          <p14:tracePt t="5959" x="711200" y="3519488"/>
          <p14:tracePt t="5967" x="711200" y="3508375"/>
          <p14:tracePt t="5977" x="711200" y="3471863"/>
          <p14:tracePt t="5982" x="711200" y="3460750"/>
          <p14:tracePt t="6323" x="711200" y="3508375"/>
          <p14:tracePt t="6330" x="722313" y="3543300"/>
          <p14:tracePt t="6338" x="735013" y="3556000"/>
          <p14:tracePt t="6347" x="746125" y="3590925"/>
          <p14:tracePt t="6355" x="758825" y="3638550"/>
          <p14:tracePt t="6364" x="781050" y="3673475"/>
          <p14:tracePt t="6370" x="793750" y="3709988"/>
          <p14:tracePt t="6378" x="817563" y="3721100"/>
          <p14:tracePt t="6386" x="828675" y="3733800"/>
          <p14:tracePt t="6402" x="828675" y="3744913"/>
          <p14:tracePt t="6409" x="841375" y="3744913"/>
          <p14:tracePt t="6418" x="865188" y="3744913"/>
          <p14:tracePt t="6426" x="876300" y="3744913"/>
          <p14:tracePt t="6434" x="923925" y="3744913"/>
          <p14:tracePt t="6437" x="1006475" y="3744913"/>
          <p14:tracePt t="6449" x="1077913" y="3744913"/>
          <p14:tracePt t="6459" x="1184275" y="3744913"/>
          <p14:tracePt t="6464" x="1279525" y="3744913"/>
          <p14:tracePt t="6473" x="1362075" y="3744913"/>
          <p14:tracePt t="6480" x="1420813" y="3733800"/>
          <p14:tracePt t="6492" x="1481138" y="3733800"/>
          <p14:tracePt t="6496" x="1527175" y="3721100"/>
          <p14:tracePt t="6504" x="1574800" y="3721100"/>
          <p14:tracePt t="6513" x="1622425" y="3709988"/>
          <p14:tracePt t="6521" x="1658938" y="3697288"/>
          <p14:tracePt t="6529" x="1670050" y="3686175"/>
          <p14:tracePt t="6536" x="1681163" y="3673475"/>
          <p14:tracePt t="6544" x="1693863" y="3673475"/>
          <p14:tracePt t="6971" x="1681163" y="3673475"/>
          <p14:tracePt t="6979" x="1587500" y="3662363"/>
          <p14:tracePt t="6988" x="1504950" y="3649663"/>
          <p14:tracePt t="6994" x="1420813" y="3638550"/>
          <p14:tracePt t="7003" x="1338263" y="3602038"/>
          <p14:tracePt t="7011" x="1290638" y="3590925"/>
          <p14:tracePt t="7018" x="1266825" y="3590925"/>
          <p14:tracePt t="7026" x="1255713" y="3590925"/>
          <p14:tracePt t="7120" x="1255713" y="3579813"/>
          <p14:tracePt t="7128" x="1255713" y="3543300"/>
          <p14:tracePt t="7137" x="1243013" y="3519488"/>
          <p14:tracePt t="7145" x="1231900" y="3484563"/>
          <p14:tracePt t="7152" x="1231900" y="3471863"/>
          <p14:tracePt t="7161" x="1219200" y="3460750"/>
          <p14:tracePt t="7169" x="1219200" y="3448050"/>
          <p14:tracePt t="7178" x="1219200" y="3436938"/>
          <p14:tracePt t="7185" x="1219200" y="3425825"/>
          <p14:tracePt t="7193" x="1208088" y="3413125"/>
          <p14:tracePt t="7200" x="1208088" y="3402013"/>
          <p14:tracePt t="7210" x="1208088" y="3389313"/>
          <p14:tracePt t="7215" x="1208088" y="3365500"/>
          <p14:tracePt t="7232" x="1208088" y="3354388"/>
          <p14:tracePt t="7240" x="1208088" y="3341688"/>
          <p14:tracePt t="7255" x="1196975" y="3330575"/>
          <p14:tracePt t="7271" x="1184275" y="3317875"/>
          <p14:tracePt t="7280" x="1184275" y="3294063"/>
          <p14:tracePt t="7287" x="1173163" y="3294063"/>
          <p14:tracePt t="7295" x="1160463" y="3282950"/>
          <p14:tracePt t="7311" x="1160463" y="3270250"/>
          <p14:tracePt t="7319" x="1149350" y="3259138"/>
          <p14:tracePt t="7328" x="1136650" y="3259138"/>
          <p14:tracePt t="7334" x="1136650" y="3248025"/>
          <p14:tracePt t="7343" x="1125538" y="3248025"/>
          <p14:tracePt t="7350" x="1125538" y="3235325"/>
          <p14:tracePt t="7376" x="1112838" y="3224213"/>
          <p14:tracePt t="7397" x="1101725" y="3224213"/>
          <p14:tracePt t="7936" x="1089025" y="3211513"/>
          <p14:tracePt t="7944" x="1077913" y="3187700"/>
          <p14:tracePt t="7960" x="1066800" y="3187700"/>
          <p14:tracePt t="7993" x="1066800" y="3176588"/>
          <p14:tracePt t="7999" x="1066800" y="3163888"/>
          <p14:tracePt t="8015" x="1066800" y="3152775"/>
          <p14:tracePt t="8118" x="1066800" y="3187700"/>
          <p14:tracePt t="8133" x="1066800" y="3211513"/>
          <p14:tracePt t="8148" x="1066800" y="3235325"/>
          <p14:tracePt t="8157" x="1066800" y="3259138"/>
          <p14:tracePt t="8164" x="1066800" y="3282950"/>
          <p14:tracePt t="8174" x="1066800" y="3306763"/>
          <p14:tracePt t="8181" x="1066800" y="3317875"/>
          <p14:tracePt t="8450" x="1054100" y="3317875"/>
          <p14:tracePt t="8458" x="1054100" y="3330575"/>
          <p14:tracePt t="8466" x="1066800" y="3354388"/>
          <p14:tracePt t="8477" x="1089025" y="3378200"/>
          <p14:tracePt t="8482" x="1125538" y="3402013"/>
          <p14:tracePt t="8490" x="1136650" y="3425825"/>
          <p14:tracePt t="8498" x="1196975" y="3460750"/>
          <p14:tracePt t="8505" x="1243013" y="3484563"/>
          <p14:tracePt t="8513" x="1255713" y="3484563"/>
          <p14:tracePt t="8521" x="1279525" y="3495675"/>
          <p14:tracePt t="8561" x="1290638" y="3484563"/>
          <p14:tracePt t="8569" x="1303338" y="3460750"/>
          <p14:tracePt t="8576" x="1314450" y="3448050"/>
          <p14:tracePt t="8584" x="1314450" y="3436938"/>
          <p14:tracePt t="8593" x="1314450" y="3413125"/>
          <p14:tracePt t="8599" x="1327150" y="3413125"/>
          <p14:tracePt t="8609" x="1338263" y="3402013"/>
          <p14:tracePt t="8615" x="1338263" y="3389313"/>
          <p14:tracePt t="8626" x="1350963" y="3389313"/>
          <p14:tracePt t="8631" x="1362075" y="3389313"/>
          <p14:tracePt t="8642" x="1362075" y="3378200"/>
          <p14:tracePt t="8711" x="1362075" y="3354388"/>
          <p14:tracePt t="8726" x="1362075" y="3317875"/>
          <p14:tracePt t="8744" x="1362075" y="3306763"/>
          <p14:tracePt t="8749" x="1362075" y="3282950"/>
          <p14:tracePt t="8765" x="1362075" y="3270250"/>
          <p14:tracePt t="8776" x="1362075" y="3259138"/>
          <p14:tracePt t="8798" x="1362075" y="3248025"/>
          <p14:tracePt t="8892" x="1373188" y="3248025"/>
          <p14:tracePt t="8909" x="1385888" y="3259138"/>
          <p14:tracePt t="8915" x="1397000" y="3282950"/>
          <p14:tracePt t="8926" x="1409700" y="3282950"/>
          <p14:tracePt t="8932" x="1409700" y="3294063"/>
          <p14:tracePt t="8940" x="1409700" y="3317875"/>
          <p14:tracePt t="8956" x="1409700" y="3330575"/>
          <p14:tracePt t="8964" x="1409700" y="3341688"/>
          <p14:tracePt t="9557" x="1409700" y="3354388"/>
          <p14:tracePt t="9567" x="1409700" y="3378200"/>
          <p14:tracePt t="9571" x="1420813" y="3402013"/>
          <p14:tracePt t="9580" x="1433513" y="3436938"/>
          <p14:tracePt t="9588" x="1433513" y="3460750"/>
          <p14:tracePt t="9596" x="1444625" y="3484563"/>
          <p14:tracePt t="9604" x="1457325" y="3495675"/>
          <p14:tracePt t="9610" x="1468438" y="3508375"/>
          <p14:tracePt t="9626" x="1468438" y="3519488"/>
          <p14:tracePt t="9635" x="1481138" y="3519488"/>
          <p14:tracePt t="9643" x="1504950" y="3543300"/>
          <p14:tracePt t="9651" x="1504950" y="3556000"/>
          <p14:tracePt t="9660" x="1539875" y="3567113"/>
          <p14:tracePt t="9667" x="1574800" y="3602038"/>
          <p14:tracePt t="9676" x="1611313" y="3625850"/>
          <p14:tracePt t="9683" x="1646238" y="3649663"/>
          <p14:tracePt t="9693" x="1704975" y="3673475"/>
          <p14:tracePt t="9697" x="1741488" y="3686175"/>
          <p14:tracePt t="9706" x="1812925" y="3709988"/>
          <p14:tracePt t="9714" x="1882775" y="3744913"/>
          <p14:tracePt t="9722" x="1930400" y="3757613"/>
          <p14:tracePt t="9729" x="2012950" y="3768725"/>
          <p14:tracePt t="9738" x="2036763" y="3779838"/>
          <p14:tracePt t="9746" x="2073275" y="3779838"/>
          <p14:tracePt t="9754" x="2084388" y="3779838"/>
          <p14:tracePt t="9778" x="2084388" y="3768725"/>
          <p14:tracePt t="9785" x="2084388" y="3744913"/>
          <p14:tracePt t="9792" x="2084388" y="3697288"/>
          <p14:tracePt t="9800" x="2084388" y="3662363"/>
          <p14:tracePt t="9809" x="2060575" y="3602038"/>
          <p14:tracePt t="9816" x="2036763" y="3556000"/>
          <p14:tracePt t="9826" x="2012950" y="3484563"/>
          <p14:tracePt t="9834" x="1978025" y="3413125"/>
          <p14:tracePt t="9843" x="1966913" y="3389313"/>
          <p14:tracePt t="9849" x="1954213" y="3354388"/>
          <p14:tracePt t="9857" x="1943100" y="3317875"/>
          <p14:tracePt t="9865" x="1919288" y="3294063"/>
          <p14:tracePt t="9871" x="1919288" y="3282950"/>
          <p14:tracePt t="9881" x="1906588" y="3270250"/>
          <p14:tracePt t="9888" x="1906588" y="3259138"/>
          <p14:tracePt t="9895" x="1895475" y="3259138"/>
          <p14:tracePt t="9903" x="1882775" y="3259138"/>
          <p14:tracePt t="9912" x="1858963" y="3235325"/>
          <p14:tracePt t="9919" x="1847850" y="3235325"/>
          <p14:tracePt t="9927" x="1835150" y="3224213"/>
          <p14:tracePt t="9935" x="1824038" y="3224213"/>
          <p14:tracePt t="9944" x="1812925" y="3224213"/>
          <p14:tracePt t="9999" x="1800225" y="3224213"/>
          <p14:tracePt t="10008" x="1800225" y="3211513"/>
          <p14:tracePt t="10024" x="1776413" y="3200400"/>
          <p14:tracePt t="10047" x="1765300" y="3187700"/>
          <p14:tracePt t="10173" x="1765300" y="3211513"/>
          <p14:tracePt t="10181" x="1765300" y="3235325"/>
          <p14:tracePt t="10189" x="1789113" y="3259138"/>
          <p14:tracePt t="10196" x="1812925" y="3294063"/>
          <p14:tracePt t="10204" x="1847850" y="3341688"/>
          <p14:tracePt t="10226" x="1954213" y="3425825"/>
          <p14:tracePt t="10230" x="2025650" y="3471863"/>
          <p14:tracePt t="10236" x="2132013" y="3508375"/>
          <p14:tracePt t="10244" x="2190750" y="3519488"/>
          <p14:tracePt t="10252" x="2251075" y="3532188"/>
          <p14:tracePt t="10261" x="2320925" y="3532188"/>
          <p14:tracePt t="10268" x="2381250" y="3532188"/>
          <p14:tracePt t="10276" x="2474913" y="3532188"/>
          <p14:tracePt t="10284" x="2535238" y="3532188"/>
          <p14:tracePt t="10293" x="2605088" y="3532188"/>
          <p14:tracePt t="10300" x="2652713" y="3519488"/>
          <p14:tracePt t="10309" x="2700338" y="3495675"/>
          <p14:tracePt t="10316" x="2724150" y="3484563"/>
          <p14:tracePt t="10327" x="2759075" y="3471863"/>
          <p14:tracePt t="10331" x="2795588" y="3448050"/>
          <p14:tracePt t="10338" x="2806700" y="3448050"/>
          <p14:tracePt t="10346" x="2819400" y="3436938"/>
          <p14:tracePt t="10355" x="2843213" y="3425825"/>
          <p14:tracePt t="10371" x="2854325" y="3413125"/>
          <p14:tracePt t="10379" x="2854325" y="3402013"/>
          <p14:tracePt t="10403" x="2867025" y="3402013"/>
          <p14:tracePt t="10419" x="2878138" y="3402013"/>
          <p14:tracePt t="10427" x="2890838" y="3402013"/>
          <p14:tracePt t="10434" x="2901950" y="3402013"/>
          <p14:tracePt t="10449" x="2925763" y="3402013"/>
          <p14:tracePt t="10459" x="2960688" y="3402013"/>
          <p14:tracePt t="10577" x="2960688" y="3413125"/>
          <p14:tracePt t="10586" x="2936875" y="3436938"/>
          <p14:tracePt t="10600" x="2901950" y="3460750"/>
          <p14:tracePt t="10609" x="2890838" y="3460750"/>
          <p14:tracePt t="10626" x="2867025" y="3484563"/>
          <p14:tracePt t="10631" x="2843213" y="3484563"/>
          <p14:tracePt t="10640" x="2819400" y="3484563"/>
          <p14:tracePt t="10648" x="2782888" y="3508375"/>
          <p14:tracePt t="10655" x="2747963" y="3508375"/>
          <p14:tracePt t="10664" x="2713038" y="3508375"/>
          <p14:tracePt t="10671" x="2700338" y="3508375"/>
          <p14:tracePt t="10678" x="2665413" y="3508375"/>
          <p14:tracePt t="10689" x="2628900" y="3508375"/>
          <p14:tracePt t="10695" x="2498725" y="3508375"/>
          <p14:tracePt t="10703" x="2439988" y="3508375"/>
          <p14:tracePt t="10711" x="2392363" y="3508375"/>
          <p14:tracePt t="10719" x="2344738" y="3495675"/>
          <p14:tracePt t="10727" x="2297113" y="3484563"/>
          <p14:tracePt t="10735" x="2262188" y="3484563"/>
          <p14:tracePt t="10743" x="2238375" y="3471863"/>
          <p14:tracePt t="10749" x="2190750" y="3460750"/>
          <p14:tracePt t="10759" x="2166938" y="3448050"/>
          <p14:tracePt t="10766" x="2120900" y="3436938"/>
          <p14:tracePt t="10776" x="2108200" y="3425825"/>
          <p14:tracePt t="10782" x="2097088" y="3425825"/>
          <p14:tracePt t="10793" x="2073275" y="3413125"/>
          <p14:tracePt t="11019" x="2073275" y="3378200"/>
          <p14:tracePt t="11035" x="2073275" y="3354388"/>
          <p14:tracePt t="11042" x="2073275" y="3341688"/>
          <p14:tracePt t="11060" x="2084388" y="3341688"/>
          <p14:tracePt t="11076" x="2084388" y="3330575"/>
          <p14:tracePt t="11169" x="2097088" y="3341688"/>
          <p14:tracePt t="11176" x="2097088" y="3365500"/>
          <p14:tracePt t="11185" x="2097088" y="3378200"/>
          <p14:tracePt t="11200" x="2097088" y="3389313"/>
          <p14:tracePt t="11209" x="2097088" y="3402013"/>
          <p14:tracePt t="11226" x="2097088" y="3413125"/>
          <p14:tracePt t="11231" x="2097088" y="3425825"/>
          <p14:tracePt t="11335" x="2097088" y="3402013"/>
          <p14:tracePt t="11564" x="2097088" y="3413125"/>
          <p14:tracePt t="11571" x="2097088" y="3436938"/>
          <p14:tracePt t="11580" x="2097088" y="3448050"/>
          <p14:tracePt t="11588" x="2097088" y="3471863"/>
          <p14:tracePt t="11596" x="2097088" y="3484563"/>
          <p14:tracePt t="11604" x="2097088" y="3508375"/>
          <p14:tracePt t="11611" x="2097088" y="3519488"/>
          <p14:tracePt t="11620" x="2097088" y="3532188"/>
          <p14:tracePt t="11626" x="2097088" y="3543300"/>
          <p14:tracePt t="11634" x="2097088" y="3556000"/>
          <p14:tracePt t="11643" x="2097088" y="3567113"/>
          <p14:tracePt t="11651" x="2097088" y="3579813"/>
          <p14:tracePt t="11659" x="2097088" y="3590925"/>
          <p14:tracePt t="11666" x="2108200" y="3614738"/>
          <p14:tracePt t="11676" x="2120900" y="3638550"/>
          <p14:tracePt t="11682" x="2143125" y="3673475"/>
          <p14:tracePt t="11692" x="2155825" y="3686175"/>
          <p14:tracePt t="11698" x="2179638" y="3709988"/>
          <p14:tracePt t="11705" x="2203450" y="3733800"/>
          <p14:tracePt t="11714" x="2214563" y="3744913"/>
          <p14:tracePt t="11722" x="2238375" y="3744913"/>
          <p14:tracePt t="11746" x="2262188" y="3744913"/>
          <p14:tracePt t="11762" x="2274888" y="3744913"/>
          <p14:tracePt t="11770" x="2309813" y="3721100"/>
          <p14:tracePt t="11778" x="2320925" y="3697288"/>
          <p14:tracePt t="11784" x="2344738" y="3686175"/>
          <p14:tracePt t="11793" x="2381250" y="3662363"/>
          <p14:tracePt t="11800" x="2405063" y="3638550"/>
          <p14:tracePt t="11809" x="2416175" y="3638550"/>
          <p14:tracePt t="11817" x="2416175" y="3625850"/>
          <p14:tracePt t="11848" x="2416175" y="3614738"/>
          <p14:tracePt t="11858" x="2416175" y="3602038"/>
          <p14:tracePt t="11863" x="2416175" y="3590925"/>
          <p14:tracePt t="11871" x="2416175" y="3579813"/>
          <p14:tracePt t="11879" x="2416175" y="3556000"/>
          <p14:tracePt t="11888" x="2416175" y="3543300"/>
          <p14:tracePt t="11896" x="2416175" y="3519488"/>
          <p14:tracePt t="11903" x="2416175" y="3508375"/>
          <p14:tracePt t="11912" x="2416175" y="3484563"/>
          <p14:tracePt t="11928" x="2416175" y="3460750"/>
          <p14:tracePt t="11935" x="2416175" y="3448050"/>
          <p14:tracePt t="11943" x="2416175" y="3436938"/>
          <p14:tracePt t="11950" x="2416175" y="3413125"/>
          <p14:tracePt t="11959" x="2416175" y="3402013"/>
          <p14:tracePt t="11966" x="2416175" y="3389313"/>
          <p14:tracePt t="11975" x="2416175" y="3378200"/>
          <p14:tracePt t="12149" x="2439988" y="3378200"/>
          <p14:tracePt t="12157" x="2451100" y="3378200"/>
          <p14:tracePt t="12165" x="2451100" y="3389313"/>
          <p14:tracePt t="12173" x="2463800" y="3402013"/>
          <p14:tracePt t="12187" x="2474913" y="3425825"/>
          <p14:tracePt t="12212" x="2474913" y="3436938"/>
          <p14:tracePt t="12220" x="2487613" y="3436938"/>
          <p14:tracePt t="12497" x="2511425" y="3460750"/>
          <p14:tracePt t="12505" x="2522538" y="3484563"/>
          <p14:tracePt t="12512" x="2546350" y="3495675"/>
          <p14:tracePt t="12519" x="2559050" y="3532188"/>
          <p14:tracePt t="12528" x="2593975" y="3567113"/>
          <p14:tracePt t="12536" x="2617788" y="3590925"/>
          <p14:tracePt t="12544" x="2665413" y="3625850"/>
          <p14:tracePt t="12552" x="2689225" y="3649663"/>
          <p14:tracePt t="12560" x="2713038" y="3662363"/>
          <p14:tracePt t="12568" x="2724150" y="3662363"/>
          <p14:tracePt t="12623" x="2724150" y="3649663"/>
          <p14:tracePt t="12631" x="2724150" y="3625850"/>
          <p14:tracePt t="12647" x="2736850" y="3614738"/>
          <p14:tracePt t="12663" x="2747963" y="3602038"/>
          <p14:tracePt t="12678" x="2747963" y="3590925"/>
          <p14:tracePt t="12686" x="2747963" y="3579813"/>
          <p14:tracePt t="12694" x="2747963" y="3556000"/>
          <p14:tracePt t="12710" x="2747963" y="3519488"/>
          <p14:tracePt t="12717" x="2747963" y="3508375"/>
          <p14:tracePt t="12726" x="2747963" y="3495675"/>
          <p14:tracePt t="12734" x="2747963" y="3484563"/>
          <p14:tracePt t="12743" x="2747963" y="3471863"/>
          <p14:tracePt t="12748" x="2747963" y="3460750"/>
          <p14:tracePt t="12758" x="2747963" y="3448050"/>
          <p14:tracePt t="12773" x="2747963" y="3436938"/>
          <p14:tracePt t="12789" x="2747963" y="3425825"/>
          <p14:tracePt t="12923" x="2759075" y="3425825"/>
          <p14:tracePt t="12931" x="2771775" y="3436938"/>
          <p14:tracePt t="12938" x="2782888" y="3460750"/>
          <p14:tracePt t="12946" x="2795588" y="3484563"/>
          <p14:tracePt t="12955" x="2795588" y="3508375"/>
          <p14:tracePt t="12963" x="2830513" y="3532188"/>
          <p14:tracePt t="12970" x="2843213" y="3567113"/>
          <p14:tracePt t="12979" x="2867025" y="3579813"/>
          <p14:tracePt t="12985" x="2878138" y="3602038"/>
          <p14:tracePt t="12994" x="2913063" y="3638550"/>
          <p14:tracePt t="13002" x="2925763" y="3649663"/>
          <p14:tracePt t="13011" x="2949575" y="3662363"/>
          <p14:tracePt t="13017" x="2973388" y="3662363"/>
          <p14:tracePt t="13025" x="3032125" y="3686175"/>
          <p14:tracePt t="13034" x="3079750" y="3697288"/>
          <p14:tracePt t="13042" x="3162300" y="3733800"/>
          <p14:tracePt t="13050" x="3198813" y="3733800"/>
          <p14:tracePt t="13060" x="3257550" y="3744913"/>
          <p14:tracePt t="13065" x="3305175" y="3757613"/>
          <p14:tracePt t="13073" x="3398838" y="3757613"/>
          <p14:tracePt t="13081" x="3459163" y="3757613"/>
          <p14:tracePt t="13089" x="3517900" y="3757613"/>
          <p14:tracePt t="13097" x="3565525" y="3757613"/>
          <p14:tracePt t="13105" x="3600450" y="3757613"/>
          <p14:tracePt t="13112" x="3648075" y="3733800"/>
          <p14:tracePt t="13120" x="3683000" y="3709988"/>
          <p14:tracePt t="13128" x="3695700" y="3697288"/>
          <p14:tracePt t="13136" x="3730625" y="3662363"/>
          <p14:tracePt t="13146" x="3767138" y="3649663"/>
          <p14:tracePt t="13151" x="3813175" y="3625850"/>
          <p14:tracePt t="13160" x="3849688" y="3602038"/>
          <p14:tracePt t="13167" x="3884613" y="3590925"/>
          <p14:tracePt t="13176" x="3908425" y="3579813"/>
          <p14:tracePt t="13183" x="3932238" y="3567113"/>
          <p14:tracePt t="13192" x="3956050" y="3543300"/>
          <p14:tracePt t="13199" x="3979863" y="3543300"/>
          <p14:tracePt t="13209" x="3979863" y="3532188"/>
          <p14:tracePt t="13366" x="3979863" y="3543300"/>
          <p14:tracePt t="13376" x="3944938" y="3567113"/>
          <p14:tracePt t="13382" x="3921125" y="3590925"/>
          <p14:tracePt t="13391" x="3897313" y="3602038"/>
          <p14:tracePt t="13398" x="3873500" y="3614738"/>
          <p14:tracePt t="13405" x="3836988" y="3638550"/>
          <p14:tracePt t="13413" x="3813175" y="3649663"/>
          <p14:tracePt t="13421" x="3778250" y="3662363"/>
          <p14:tracePt t="13429" x="3754438" y="3673475"/>
          <p14:tracePt t="13438" x="3730625" y="3686175"/>
          <p14:tracePt t="13446" x="3695700" y="3686175"/>
          <p14:tracePt t="13454" x="3683000" y="3686175"/>
          <p14:tracePt t="13461" x="3671888" y="3686175"/>
          <p14:tracePt t="13469" x="3636963" y="3686175"/>
          <p14:tracePt t="13477" x="3624263" y="3686175"/>
          <p14:tracePt t="13484" x="3576638" y="3673475"/>
          <p14:tracePt t="13493" x="3505200" y="3662363"/>
          <p14:tracePt t="13500" x="3459163" y="3625850"/>
          <p14:tracePt t="13509" x="3411538" y="3602038"/>
          <p14:tracePt t="13516" x="3375025" y="3602038"/>
          <p14:tracePt t="13526" x="3352800" y="3590925"/>
          <p14:tracePt t="13532" x="3316288" y="3567113"/>
          <p14:tracePt t="13540" x="3268663" y="3543300"/>
          <p14:tracePt t="13548" x="3233738" y="3532188"/>
          <p14:tracePt t="13559" x="3221038" y="3532188"/>
          <p14:tracePt t="13563" x="3209925" y="3519488"/>
          <p14:tracePt t="13635" x="3209925" y="3508375"/>
          <p14:tracePt t="13642" x="3198813" y="3508375"/>
          <p14:tracePt t="13650" x="3198813" y="3484563"/>
          <p14:tracePt t="13660" x="3186113" y="3471863"/>
          <p14:tracePt t="13676" x="3186113" y="3460750"/>
          <p14:tracePt t="13699" x="3186113" y="3448050"/>
          <p14:tracePt t="13706" x="3175000" y="3448050"/>
          <p14:tracePt t="14441" x="3175000" y="3471863"/>
          <p14:tracePt t="14448" x="3186113" y="3484563"/>
          <p14:tracePt t="14456" x="3186113" y="3508375"/>
          <p14:tracePt t="14463" x="3198813" y="3519488"/>
          <p14:tracePt t="14472" x="3209925" y="3532188"/>
          <p14:tracePt t="14479" x="3221038" y="3556000"/>
          <p14:tracePt t="14598" x="3233738" y="3556000"/>
          <p14:tracePt t="14608" x="3268663" y="3543300"/>
          <p14:tracePt t="14614" x="3281363" y="3532188"/>
          <p14:tracePt t="14623" x="3316288" y="3532188"/>
          <p14:tracePt t="14629" x="3352800" y="3532188"/>
          <p14:tracePt t="14637" x="3363913" y="3519488"/>
          <p14:tracePt t="14646" x="3411538" y="3519488"/>
          <p14:tracePt t="14654" x="3435350" y="3495675"/>
          <p14:tracePt t="14662" x="3459163" y="3495675"/>
          <p14:tracePt t="14669" x="3470275" y="3495675"/>
          <p14:tracePt t="14678" x="3470275" y="3484563"/>
          <p14:tracePt t="14685" x="3470275" y="3471863"/>
          <p14:tracePt t="14694" x="3482975" y="3471863"/>
          <p14:tracePt t="14701" x="3482975" y="3460750"/>
          <p14:tracePt t="14709" x="3482975" y="3448050"/>
          <p14:tracePt t="14726" x="3494088" y="3425825"/>
          <p14:tracePt t="14732" x="3494088" y="3389313"/>
          <p14:tracePt t="14803" x="3494088" y="3378200"/>
          <p14:tracePt t="14812" x="3494088" y="3365500"/>
          <p14:tracePt t="14828" x="3494088" y="3354388"/>
          <p14:tracePt t="14836" x="3494088" y="3341688"/>
          <p14:tracePt t="15089" x="3494088" y="3365500"/>
          <p14:tracePt t="15104" x="3494088" y="3389313"/>
          <p14:tracePt t="15119" x="3494088" y="3413125"/>
          <p14:tracePt t="15127" x="3494088" y="3425825"/>
          <p14:tracePt t="15319" x="3482975" y="3425825"/>
          <p14:tracePt t="15326" x="3482975" y="3413125"/>
          <p14:tracePt t="15342" x="3482975" y="3402013"/>
          <p14:tracePt t="15349" x="3482975" y="3389313"/>
          <p14:tracePt t="15359" x="3482975" y="3378200"/>
          <p14:tracePt t="15605" x="3482975" y="3389313"/>
          <p14:tracePt t="15609" x="3482975" y="3402013"/>
          <p14:tracePt t="15626" x="3494088" y="3425825"/>
          <p14:tracePt t="15642" x="3494088" y="3436938"/>
          <p14:tracePt t="15658" x="3505200" y="3460750"/>
          <p14:tracePt t="15666" x="3505200" y="3471863"/>
          <p14:tracePt t="15681" x="3517900" y="3495675"/>
          <p14:tracePt t="15696" x="3529013" y="3495675"/>
          <p14:tracePt t="15751" x="3529013" y="3508375"/>
          <p14:tracePt t="15760" x="3541713" y="3508375"/>
          <p14:tracePt t="15775" x="3576638" y="3532188"/>
          <p14:tracePt t="15784" x="3600450" y="3543300"/>
          <p14:tracePt t="15793" x="3624263" y="3556000"/>
          <p14:tracePt t="15801" x="3659188" y="3556000"/>
          <p14:tracePt t="15810" x="3683000" y="3567113"/>
          <p14:tracePt t="15816" x="3719513" y="3567113"/>
          <p14:tracePt t="15824" x="3743325" y="3567113"/>
          <p14:tracePt t="15832" x="3754438" y="3567113"/>
          <p14:tracePt t="15838" x="3778250" y="3567113"/>
          <p14:tracePt t="15846" x="3802063" y="3567113"/>
          <p14:tracePt t="15855" x="3802063" y="3556000"/>
          <p14:tracePt t="15871" x="3813175" y="3532188"/>
          <p14:tracePt t="15886" x="3813175" y="3508375"/>
          <p14:tracePt t="15895" x="3813175" y="3495675"/>
          <p14:tracePt t="15902" x="3813175" y="3471863"/>
          <p14:tracePt t="15912" x="3813175" y="3436938"/>
          <p14:tracePt t="15917" x="3813175" y="3402013"/>
          <p14:tracePt t="15926" x="3813175" y="3378200"/>
          <p14:tracePt t="15934" x="3802063" y="3341688"/>
          <p14:tracePt t="15950" x="3802063" y="3306763"/>
          <p14:tracePt t="15959" x="3790950" y="3306763"/>
          <p14:tracePt t="15976" x="3790950" y="3294063"/>
          <p14:tracePt t="16345" x="3790950" y="3330575"/>
          <p14:tracePt t="16353" x="3825875" y="3378200"/>
          <p14:tracePt t="16361" x="3884613" y="3448050"/>
          <p14:tracePt t="16368" x="3944938" y="3543300"/>
          <p14:tracePt t="16376" x="4014788" y="3649663"/>
          <p14:tracePt t="16384" x="4110038" y="3721100"/>
          <p14:tracePt t="16392" x="4216400" y="3803650"/>
          <p14:tracePt t="16400" x="4311650" y="3863975"/>
          <p14:tracePt t="16408" x="4406900" y="3887788"/>
          <p14:tracePt t="16416" x="4476750" y="3935413"/>
          <p14:tracePt t="16426" x="4548188" y="3957638"/>
          <p14:tracePt t="16431" x="4606925" y="3970338"/>
          <p14:tracePt t="16440" x="4691063" y="3981450"/>
          <p14:tracePt t="16448" x="4737100" y="3994150"/>
          <p14:tracePt t="16456" x="4808538" y="4005263"/>
          <p14:tracePt t="16464" x="4845050" y="4005263"/>
          <p14:tracePt t="16470" x="4914900" y="4017963"/>
          <p14:tracePt t="16479" x="4951413" y="4017963"/>
          <p14:tracePt t="16487" x="4986338" y="4017963"/>
          <p14:tracePt t="16495" x="5022850" y="4017963"/>
          <p14:tracePt t="16503" x="5033963" y="4017963"/>
          <p14:tracePt t="16511" x="5068888" y="4017963"/>
          <p14:tracePt t="16519" x="5105400" y="4017963"/>
          <p14:tracePt t="16527" x="5116513" y="4005263"/>
          <p14:tracePt t="16534" x="5140325" y="3994150"/>
          <p14:tracePt t="16543" x="5153025" y="3981450"/>
          <p14:tracePt t="16550" x="5164138" y="3970338"/>
          <p14:tracePt t="16558" x="5187950" y="3957638"/>
          <p14:tracePt t="16566" x="5211763" y="3957638"/>
          <p14:tracePt t="16576" x="5235575" y="3946525"/>
          <p14:tracePt t="16581" x="5246688" y="3946525"/>
          <p14:tracePt t="16590" x="5259388" y="3935413"/>
          <p14:tracePt t="16598" x="5270500" y="3935413"/>
          <p14:tracePt t="16605" x="5270500" y="3922713"/>
          <p14:tracePt t="16622" x="5294313" y="3911600"/>
          <p14:tracePt t="16629" x="5318125" y="3898900"/>
          <p14:tracePt t="16637" x="5353050" y="3887788"/>
          <p14:tracePt t="16646" x="5400675" y="3863975"/>
          <p14:tracePt t="16653" x="5448300" y="3851275"/>
          <p14:tracePt t="16661" x="5484813" y="3851275"/>
          <p14:tracePt t="16669" x="5507038" y="3840163"/>
          <p14:tracePt t="16676" x="5543550" y="3816350"/>
          <p14:tracePt t="16685" x="5554663" y="3803650"/>
          <p14:tracePt t="16692" x="5578475" y="3803650"/>
          <p14:tracePt t="16701" x="5591175" y="3803650"/>
          <p14:tracePt t="16930" x="5591175" y="3816350"/>
          <p14:tracePt t="16938" x="5591175" y="3840163"/>
          <p14:tracePt t="16946" x="5578475" y="3840163"/>
          <p14:tracePt t="16954" x="5567363" y="3851275"/>
          <p14:tracePt t="16961" x="5554663" y="3875088"/>
          <p14:tracePt t="16977" x="5543550" y="3887788"/>
          <p14:tracePt t="16985" x="5530850" y="3898900"/>
          <p14:tracePt t="16993" x="5530850" y="3911600"/>
          <p14:tracePt t="17001" x="5519738" y="3935413"/>
          <p14:tracePt t="17009" x="5507038" y="3946525"/>
          <p14:tracePt t="17016" x="5495925" y="3946525"/>
          <p14:tracePt t="17025" x="5472113" y="3957638"/>
          <p14:tracePt t="17042" x="5437188" y="3970338"/>
          <p14:tracePt t="17047" x="5424488" y="3981450"/>
          <p14:tracePt t="17055" x="5376863" y="3994150"/>
          <p14:tracePt t="17064" x="5330825" y="4005263"/>
          <p14:tracePt t="17072" x="5294313" y="4005263"/>
          <p14:tracePt t="17079" x="5246688" y="4029075"/>
          <p14:tracePt t="17087" x="5211763" y="4029075"/>
          <p14:tracePt t="17095" x="5164138" y="4029075"/>
          <p14:tracePt t="17104" x="5116513" y="4029075"/>
          <p14:tracePt t="17112" x="5057775" y="4029075"/>
          <p14:tracePt t="17119" x="5010150" y="4029075"/>
          <p14:tracePt t="17127" x="4975225" y="4029075"/>
          <p14:tracePt t="17135" x="4914900" y="4029075"/>
          <p14:tracePt t="17143" x="4868863" y="4029075"/>
          <p14:tracePt t="17150" x="4832350" y="4029075"/>
          <p14:tracePt t="17159" x="4797425" y="4005263"/>
          <p14:tracePt t="17166" x="4773613" y="3994150"/>
          <p14:tracePt t="17176" x="4737100" y="3981450"/>
          <p14:tracePt t="17183" x="4714875" y="3970338"/>
          <p14:tracePt t="17193" x="4691063" y="3957638"/>
          <p14:tracePt t="17198" x="4678363" y="3935413"/>
          <p14:tracePt t="17206" x="4654550" y="3922713"/>
          <p14:tracePt t="17214" x="4619625" y="3898900"/>
          <p14:tracePt t="17226" x="4583113" y="3887788"/>
          <p14:tracePt t="17230" x="4572000" y="3875088"/>
          <p14:tracePt t="17238" x="4537075" y="3863975"/>
          <p14:tracePt t="17246" x="4513263" y="3863975"/>
          <p14:tracePt t="17254" x="4500563" y="3851275"/>
          <p14:tracePt t="17270" x="4476750" y="3827463"/>
          <p14:tracePt t="17278" x="4452938" y="3816350"/>
          <p14:tracePt t="17293" x="4429125" y="3792538"/>
          <p14:tracePt t="17300" x="4394200" y="3768725"/>
          <p14:tracePt t="17309" x="4383088" y="3768725"/>
          <p14:tracePt t="17325" x="4383088" y="3757613"/>
          <p14:tracePt t="17342" x="4383088" y="3744913"/>
          <p14:tracePt t="17348" x="4383088" y="3733800"/>
          <p14:tracePt t="17468" x="4383088" y="3709988"/>
          <p14:tracePt t="17475" x="4383088" y="3686175"/>
          <p14:tracePt t="17492" x="4383088" y="3662363"/>
          <p14:tracePt t="17499" x="4383088" y="3649663"/>
          <p14:tracePt t="17509" x="4383088" y="3638550"/>
          <p14:tracePt t="17524" x="4383088" y="3625850"/>
          <p14:tracePt t="17554" x="4383088" y="3614738"/>
          <p14:tracePt t="17649" x="4383088" y="3602038"/>
          <p14:tracePt t="17659" x="4383088" y="3579813"/>
          <p14:tracePt t="17665" x="4383088" y="3567113"/>
          <p14:tracePt t="17674" x="4383088" y="3543300"/>
          <p14:tracePt t="17681" x="4383088" y="3519488"/>
          <p14:tracePt t="17696" x="4383088" y="3508375"/>
          <p14:tracePt t="17703" x="4383088" y="3495675"/>
          <p14:tracePt t="17854" x="4383088" y="3508375"/>
          <p14:tracePt t="17861" x="4383088" y="3532188"/>
          <p14:tracePt t="17878" x="4383088" y="3556000"/>
          <p14:tracePt t="17885" x="4383088" y="3567113"/>
          <p14:tracePt t="17893" x="4383088" y="3579813"/>
          <p14:tracePt t="17901" x="4394200" y="3590925"/>
          <p14:tracePt t="20566" x="4406900" y="3590925"/>
          <p14:tracePt t="20571" x="4489450" y="3602038"/>
          <p14:tracePt t="20577" x="4537075" y="3614738"/>
          <p14:tracePt t="20585" x="4572000" y="3614738"/>
          <p14:tracePt t="20593" x="4606925" y="3614738"/>
          <p14:tracePt t="20600" x="4630738" y="3614738"/>
          <p14:tracePt t="20703" x="4654550" y="3614738"/>
          <p14:tracePt t="20711" x="4691063" y="3590925"/>
          <p14:tracePt t="20719" x="4725988" y="3567113"/>
          <p14:tracePt t="20727" x="4737100" y="3567113"/>
          <p14:tracePt t="20734" x="4773613" y="3543300"/>
          <p14:tracePt t="20743" x="4808538" y="3532188"/>
          <p14:tracePt t="20750" x="4845050" y="3519488"/>
          <p14:tracePt t="20760" x="4856163" y="3508375"/>
          <p14:tracePt t="20766" x="4879975" y="3495675"/>
          <p14:tracePt t="20776" x="4891088" y="3484563"/>
          <p14:tracePt t="20782" x="4903788" y="3471863"/>
          <p14:tracePt t="20792" x="4903788" y="3460750"/>
          <p14:tracePt t="20797" x="4903788" y="3448050"/>
          <p14:tracePt t="20885" x="4914900" y="3425825"/>
          <p14:tracePt t="20892" x="4927600" y="3389313"/>
          <p14:tracePt t="20901" x="4938713" y="3389313"/>
          <p14:tracePt t="20909" x="4938713" y="3378200"/>
          <p14:tracePt t="20918" x="4938713" y="3365500"/>
          <p14:tracePt t="20942" x="4938713" y="3354388"/>
          <p14:tracePt t="21343" x="4938713" y="3365500"/>
          <p14:tracePt t="21351" x="4938713" y="3378200"/>
          <p14:tracePt t="21367" x="4938713" y="3389313"/>
          <p14:tracePt t="25570" x="4938713" y="3413125"/>
          <p14:tracePt t="25577" x="4938713" y="3471863"/>
          <p14:tracePt t="25587" x="4927600" y="3519488"/>
          <p14:tracePt t="25594" x="4914900" y="3543300"/>
          <p14:tracePt t="25602" x="4903788" y="3556000"/>
          <p14:tracePt t="25610" x="4903788" y="3567113"/>
          <p14:tracePt t="25618" x="4891088" y="3590925"/>
          <p14:tracePt t="25625" x="4879975" y="3590925"/>
          <p14:tracePt t="25632" x="4879975" y="3602038"/>
          <p14:tracePt t="25642" x="4868863" y="3625850"/>
          <p14:tracePt t="29346" x="4832350" y="3614738"/>
          <p14:tracePt t="29349" x="4737100" y="3543300"/>
          <p14:tracePt t="29358" x="4667250" y="3519488"/>
          <p14:tracePt t="29365" x="4606925" y="3508375"/>
          <p14:tracePt t="29374" x="4583113" y="3495675"/>
          <p14:tracePt t="29380" x="4524375" y="3484563"/>
          <p14:tracePt t="29389" x="4452938" y="3448050"/>
          <p14:tracePt t="29396" x="4394200" y="3436938"/>
          <p14:tracePt t="29404" x="4335463" y="3436938"/>
          <p14:tracePt t="29412" x="4275138" y="3436938"/>
          <p14:tracePt t="29420" x="4229100" y="3425825"/>
          <p14:tracePt t="29428" x="4205288" y="3425825"/>
          <p14:tracePt t="29463" x="4192588" y="3402013"/>
          <p14:tracePt t="29477" x="4181475" y="3378200"/>
          <p14:tracePt t="29483" x="4168775" y="3365500"/>
          <p14:tracePt t="29491" x="4157663" y="3341688"/>
          <p14:tracePt t="29498" x="4133850" y="3306763"/>
          <p14:tracePt t="29508" x="4121150" y="3294063"/>
          <p14:tracePt t="29514" x="4121150" y="3282950"/>
          <p14:tracePt t="29525" x="4110038" y="3282950"/>
          <p14:tracePt t="29531" x="4098925" y="3259138"/>
          <p14:tracePt t="29547" x="4086225" y="3259138"/>
          <p14:tracePt t="29562" x="4075113" y="3259138"/>
          <p14:tracePt t="29570" x="4075113" y="3248025"/>
          <p14:tracePt t="29577" x="4062413" y="3235325"/>
          <p14:tracePt t="29593" x="4062413" y="3224213"/>
          <p14:tracePt t="29648" x="4062413" y="3211513"/>
          <p14:tracePt t="29658" x="4051300" y="3200400"/>
          <p14:tracePt t="29665" x="4038600" y="3200400"/>
          <p14:tracePt t="29675" x="4027488" y="3200400"/>
          <p14:tracePt t="29680" x="4027488" y="3187700"/>
          <p14:tracePt t="29690" x="4014788" y="3187700"/>
          <p14:tracePt t="29697" x="4003675" y="3176588"/>
          <p14:tracePt t="29712" x="3990975" y="3176588"/>
          <p14:tracePt t="29942" x="4003675" y="3176588"/>
          <p14:tracePt t="29949" x="4038600" y="3176588"/>
          <p14:tracePt t="29957" x="4051300" y="3176588"/>
          <p14:tracePt t="29965" x="4086225" y="3163888"/>
          <p14:tracePt t="29975" x="4121150" y="3163888"/>
          <p14:tracePt t="29980" x="4168775" y="3152775"/>
          <p14:tracePt t="29989" x="4181475" y="3152775"/>
          <p14:tracePt t="29996" x="4205288" y="3140075"/>
          <p14:tracePt t="30005" x="4240213" y="3140075"/>
          <p14:tracePt t="30021" x="4252913" y="3128963"/>
          <p14:tracePt t="30092" x="4264025" y="3128963"/>
          <p14:tracePt t="30108" x="4311650" y="3105150"/>
          <p14:tracePt t="30115" x="4335463" y="3092450"/>
          <p14:tracePt t="30124" x="4370388" y="3081338"/>
          <p14:tracePt t="30130" x="4406900" y="3057525"/>
          <p14:tracePt t="30139" x="4429125" y="3046413"/>
          <p14:tracePt t="30147" x="4452938" y="3009900"/>
          <p14:tracePt t="30155" x="4465638" y="3009900"/>
          <p14:tracePt t="30162" x="4476750" y="2974975"/>
          <p14:tracePt t="30297" x="4476750" y="2962275"/>
          <p14:tracePt t="30304" x="4476750" y="2951163"/>
          <p14:tracePt t="30322" x="4476750" y="2938463"/>
          <p14:tracePt t="30328" x="4476750" y="2927350"/>
          <p14:tracePt t="30344" x="4476750" y="2914650"/>
          <p14:tracePt t="30368" x="4476750" y="2903538"/>
          <p14:tracePt t="30375" x="4465638" y="2903538"/>
          <p14:tracePt t="30400" x="4452938" y="2903538"/>
          <p14:tracePt t="30408" x="4452938" y="2892425"/>
          <p14:tracePt t="30431" x="4441825" y="2892425"/>
          <p14:tracePt t="30446" x="4429125" y="2892425"/>
          <p14:tracePt t="30487" x="4418013" y="2879725"/>
          <p14:tracePt t="31601" x="4441825" y="2879725"/>
          <p14:tracePt t="31608" x="4452938" y="2892425"/>
          <p14:tracePt t="31616" x="4465638" y="2903538"/>
          <p14:tracePt t="31625" x="4476750" y="2914650"/>
          <p14:tracePt t="31633" x="4500563" y="2914650"/>
          <p14:tracePt t="31641" x="4513263" y="2927350"/>
          <p14:tracePt t="31648" x="4524375" y="2938463"/>
          <p14:tracePt t="31658" x="4537075" y="2938463"/>
          <p14:tracePt t="31664" x="4548188" y="2938463"/>
          <p14:tracePt t="31674" x="4548188" y="2951163"/>
          <p14:tracePt t="31687" x="4572000" y="2951163"/>
          <p14:tracePt t="31695" x="4583113" y="2951163"/>
          <p14:tracePt t="31703" x="4606925" y="2951163"/>
          <p14:tracePt t="31711" x="4630738" y="2951163"/>
          <p14:tracePt t="31719" x="4654550" y="2962275"/>
          <p14:tracePt t="31727" x="4691063" y="2962275"/>
          <p14:tracePt t="31735" x="4725988" y="2986088"/>
          <p14:tracePt t="31745" x="4760913" y="3009900"/>
          <p14:tracePt t="31751" x="4784725" y="3022600"/>
          <p14:tracePt t="31758" x="4832350" y="3033713"/>
          <p14:tracePt t="31766" x="4868863" y="3046413"/>
          <p14:tracePt t="31775" x="4903788" y="3046413"/>
          <p14:tracePt t="31782" x="4903788" y="3057525"/>
          <p14:tracePt t="31793" x="4927600" y="3057525"/>
          <p14:tracePt t="31799" x="4938713" y="3057525"/>
          <p14:tracePt t="31814" x="4951413" y="3057525"/>
          <p14:tracePt t="31830" x="4962525" y="3033713"/>
          <p14:tracePt t="31845" x="4975225" y="3022600"/>
          <p14:tracePt t="31853" x="4986338" y="3022600"/>
          <p14:tracePt t="31861" x="4999038" y="3022600"/>
          <p14:tracePt t="31869" x="4999038" y="3009900"/>
          <p14:tracePt t="31878" x="5022850" y="2998788"/>
          <p14:tracePt t="31885" x="5033963" y="2998788"/>
          <p14:tracePt t="32558" x="5057775" y="3009900"/>
          <p14:tracePt t="32566" x="5081588" y="3022600"/>
          <p14:tracePt t="32574" x="5116513" y="3046413"/>
          <p14:tracePt t="32581" x="5164138" y="3070225"/>
          <p14:tracePt t="32591" x="5211763" y="3092450"/>
          <p14:tracePt t="32597" x="5259388" y="3116263"/>
          <p14:tracePt t="32607" x="5307013" y="3140075"/>
          <p14:tracePt t="32613" x="5376863" y="3163888"/>
          <p14:tracePt t="32621" x="5437188" y="3176588"/>
          <p14:tracePt t="32629" x="5472113" y="3187700"/>
          <p14:tracePt t="32637" x="5495925" y="3187700"/>
          <p14:tracePt t="32645" x="5530850" y="3187700"/>
          <p14:tracePt t="32652" x="5554663" y="3187700"/>
          <p14:tracePt t="32660" x="5567363" y="3187700"/>
          <p14:tracePt t="32668" x="5591175" y="3187700"/>
          <p14:tracePt t="32676" x="5614988" y="3187700"/>
          <p14:tracePt t="32684" x="5626100" y="3187700"/>
          <p14:tracePt t="32692" x="5649913" y="3187700"/>
          <p14:tracePt t="32700" x="5673725" y="3176588"/>
          <p14:tracePt t="32708" x="5684838" y="3176588"/>
          <p14:tracePt t="32716" x="5708650" y="3163888"/>
          <p14:tracePt t="32726" x="5745163" y="3152775"/>
          <p14:tracePt t="32732" x="5756275" y="3128963"/>
          <p14:tracePt t="32741" x="5768975" y="3116263"/>
          <p14:tracePt t="32747" x="5791200" y="3105150"/>
          <p14:tracePt t="32758" x="5791200" y="3092450"/>
          <p14:tracePt t="32763" x="5803900" y="3070225"/>
          <p14:tracePt t="32772" x="5803900" y="3057525"/>
          <p14:tracePt t="32779" x="5803900" y="3033713"/>
          <p14:tracePt t="32787" x="5803900" y="3009900"/>
          <p14:tracePt t="32795" x="5803900" y="2998788"/>
          <p14:tracePt t="32803" x="5791200" y="2986088"/>
          <p14:tracePt t="32811" x="5791200" y="2974975"/>
          <p14:tracePt t="32819" x="5780088" y="2962275"/>
          <p14:tracePt t="32827" x="5780088" y="2951163"/>
          <p14:tracePt t="34095" x="5768975" y="2974975"/>
          <p14:tracePt t="34101" x="5745163" y="3009900"/>
          <p14:tracePt t="34109" x="5732463" y="3022600"/>
          <p14:tracePt t="34117" x="5732463" y="3057525"/>
          <p14:tracePt t="34125" x="5708650" y="3105150"/>
          <p14:tracePt t="34133" x="5697538" y="3116263"/>
          <p14:tracePt t="34142" x="5684838" y="3140075"/>
          <p14:tracePt t="34149" x="5684838" y="3163888"/>
          <p14:tracePt t="34158" x="5673725" y="3163888"/>
          <p14:tracePt t="34166" x="5661025" y="3187700"/>
          <p14:tracePt t="34173" x="5638800" y="3224213"/>
          <p14:tracePt t="34180" x="5602288" y="3259138"/>
          <p14:tracePt t="34189" x="5543550" y="3330575"/>
          <p14:tracePt t="34196" x="5472113" y="3413125"/>
          <p14:tracePt t="34204" x="5424488" y="3471863"/>
          <p14:tracePt t="34225" x="5283200" y="3638550"/>
          <p14:tracePt t="34228" x="5222875" y="3721100"/>
          <p14:tracePt t="34236" x="5176838" y="3779838"/>
          <p14:tracePt t="34245" x="5105400" y="3851275"/>
          <p14:tracePt t="34252" x="5045075" y="3898900"/>
          <p14:tracePt t="34260" x="4999038" y="3957638"/>
          <p14:tracePt t="34267" x="4938713" y="4005263"/>
          <p14:tracePt t="34275" x="4891088" y="4052888"/>
          <p14:tracePt t="34283" x="4832350" y="4089400"/>
          <p14:tracePt t="34291" x="4749800" y="4159250"/>
          <p14:tracePt t="34298" x="4654550" y="4206875"/>
          <p14:tracePt t="34308" x="4572000" y="4254500"/>
          <p14:tracePt t="34315" x="4500563" y="4302125"/>
          <p14:tracePt t="34326" x="4418013" y="4349750"/>
          <p14:tracePt t="34331" x="4322763" y="4408488"/>
          <p14:tracePt t="34338" x="4240213" y="4467225"/>
          <p14:tracePt t="34346" x="4144963" y="4491038"/>
          <p14:tracePt t="34354" x="4062413" y="4551363"/>
          <p14:tracePt t="34362" x="4027488" y="4575175"/>
          <p14:tracePt t="34370" x="3990975" y="4586288"/>
          <p14:tracePt t="34378" x="3990975" y="4598988"/>
          <p14:tracePt t="34386" x="3967163" y="4610100"/>
          <p14:tracePt t="34394" x="3956050" y="4610100"/>
          <p14:tracePt t="34410" x="3944938" y="4610100"/>
          <p14:tracePt t="40414" x="3884613" y="4538663"/>
          <p14:tracePt t="40419" x="3648075" y="4302125"/>
          <p14:tracePt t="40424" x="3305175" y="3981450"/>
          <p14:tracePt t="40433" x="2960688" y="3662363"/>
          <p14:tracePt t="40441" x="2570163" y="3270250"/>
          <p14:tracePt t="40450" x="2203450" y="2855913"/>
          <p14:tracePt t="40459" x="1824038" y="2393950"/>
          <p14:tracePt t="40464" x="1444625" y="1908175"/>
          <p14:tracePt t="40475" x="1136650" y="1493838"/>
          <p14:tracePt t="40479" x="912813" y="1066800"/>
          <p14:tracePt t="40487" x="746125" y="652463"/>
          <p14:tracePt t="40496" x="674688" y="26035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AC112-00DD-B4E9-EF75-C20F6EF8F604}"/>
              </a:ext>
            </a:extLst>
          </p:cNvPr>
          <p:cNvSpPr>
            <a:spLocks noGrp="1"/>
          </p:cNvSpPr>
          <p:nvPr>
            <p:ph type="title"/>
          </p:nvPr>
        </p:nvSpPr>
        <p:spPr>
          <a:xfrm>
            <a:off x="720000" y="4106916"/>
            <a:ext cx="7704000" cy="497033"/>
          </a:xfrm>
        </p:spPr>
        <p:txBody>
          <a:bodyPr/>
          <a:lstStyle/>
          <a:p>
            <a:r>
              <a:rPr lang="en-US" sz="3200" dirty="0"/>
              <a:t>cat(s), dog(s), city(</a:t>
            </a:r>
            <a:r>
              <a:rPr lang="en-US" sz="3200" dirty="0" err="1"/>
              <a:t>ies</a:t>
            </a:r>
            <a:r>
              <a:rPr lang="en-US" sz="3200" dirty="0"/>
              <a:t>)</a:t>
            </a:r>
          </a:p>
        </p:txBody>
      </p:sp>
      <p:pic>
        <p:nvPicPr>
          <p:cNvPr id="3" name="Picture 2">
            <a:extLst>
              <a:ext uri="{FF2B5EF4-FFF2-40B4-BE49-F238E27FC236}">
                <a16:creationId xmlns:a16="http://schemas.microsoft.com/office/drawing/2014/main" id="{E130D285-565E-418D-3CF8-BD51F7F9DE42}"/>
              </a:ext>
            </a:extLst>
          </p:cNvPr>
          <p:cNvPicPr>
            <a:picLocks noChangeAspect="1"/>
          </p:cNvPicPr>
          <p:nvPr/>
        </p:nvPicPr>
        <p:blipFill rotWithShape="1">
          <a:blip r:embed="rId2"/>
          <a:srcRect l="7070" r="7358" b="7940"/>
          <a:stretch/>
        </p:blipFill>
        <p:spPr>
          <a:xfrm>
            <a:off x="869210" y="115382"/>
            <a:ext cx="7405579" cy="3865412"/>
          </a:xfrm>
          <a:prstGeom prst="rect">
            <a:avLst/>
          </a:prstGeom>
        </p:spPr>
      </p:pic>
    </p:spTree>
    <p:extLst>
      <p:ext uri="{BB962C8B-B14F-4D97-AF65-F5344CB8AC3E}">
        <p14:creationId xmlns:p14="http://schemas.microsoft.com/office/powerpoint/2010/main" val="2402937106"/>
      </p:ext>
    </p:extLst>
  </p:cSld>
  <p:clrMapOvr>
    <a:masterClrMapping/>
  </p:clrMapOvr>
  <mc:AlternateContent xmlns:mc="http://schemas.openxmlformats.org/markup-compatibility/2006" xmlns:p14="http://schemas.microsoft.com/office/powerpoint/2010/main">
    <mc:Choice Requires="p14">
      <p:transition spd="slow" p14:dur="2000" advTm="78587"/>
    </mc:Choice>
    <mc:Fallback xmlns="">
      <p:transition spd="slow" advTm="78587"/>
    </mc:Fallback>
  </mc:AlternateContent>
  <p:extLst>
    <p:ext uri="{3A86A75C-4F4B-4683-9AE1-C65F6400EC91}">
      <p14:laserTraceLst xmlns:p14="http://schemas.microsoft.com/office/powerpoint/2010/main">
        <p14:tracePtLst>
          <p14:tracePt t="543" x="2782888" y="769938"/>
          <p14:tracePt t="547" x="2676525" y="782638"/>
          <p14:tracePt t="556" x="2546350" y="782638"/>
          <p14:tracePt t="561" x="2428875" y="782638"/>
          <p14:tracePt t="570" x="2309813" y="782638"/>
          <p14:tracePt t="577" x="2190750" y="782638"/>
          <p14:tracePt t="585" x="2073275" y="782638"/>
          <p14:tracePt t="594" x="1966913" y="782638"/>
          <p14:tracePt t="601" x="1906588" y="782638"/>
          <p14:tracePt t="622" x="1824038" y="782638"/>
          <p14:tracePt t="625" x="1812925" y="782638"/>
          <p14:tracePt t="633" x="1800225" y="782638"/>
          <p14:tracePt t="775" x="1776413" y="793750"/>
          <p14:tracePt t="783" x="1741488" y="806450"/>
          <p14:tracePt t="791" x="1704975" y="817563"/>
          <p14:tracePt t="799" x="1681163" y="817563"/>
          <p14:tracePt t="807" x="1646238" y="830263"/>
          <p14:tracePt t="815" x="1635125" y="841375"/>
          <p14:tracePt t="823" x="1611313" y="841375"/>
          <p14:tracePt t="830" x="1574800" y="854075"/>
          <p14:tracePt t="838" x="1574800" y="865188"/>
          <p14:tracePt t="846" x="1539875" y="876300"/>
          <p14:tracePt t="855" x="1527175" y="876300"/>
          <p14:tracePt t="862" x="1516063" y="876300"/>
          <p14:tracePt t="871" x="1504950" y="889000"/>
          <p14:tracePt t="878" x="1492250" y="889000"/>
          <p14:tracePt t="889" x="1457325" y="900113"/>
          <p14:tracePt t="894" x="1433513" y="912813"/>
          <p14:tracePt t="903" x="1409700" y="923925"/>
          <p14:tracePt t="910" x="1362075" y="936625"/>
          <p14:tracePt t="917" x="1314450" y="947738"/>
          <p14:tracePt t="926" x="1266825" y="947738"/>
          <p14:tracePt t="933" x="1219200" y="971550"/>
          <p14:tracePt t="941" x="1184275" y="971550"/>
          <p14:tracePt t="949" x="1160463" y="971550"/>
          <p14:tracePt t="957" x="1136650" y="984250"/>
          <p14:tracePt t="965" x="1101725" y="984250"/>
          <p14:tracePt t="973" x="1066800" y="984250"/>
          <p14:tracePt t="981" x="1042988" y="984250"/>
          <p14:tracePt t="989" x="1006475" y="984250"/>
          <p14:tracePt t="997" x="982663" y="984250"/>
          <p14:tracePt t="1005" x="947738" y="984250"/>
          <p14:tracePt t="1012" x="912813" y="984250"/>
          <p14:tracePt t="1028" x="900113" y="984250"/>
          <p14:tracePt t="5705" x="912813" y="1019175"/>
          <p14:tracePt t="5712" x="1006475" y="1090613"/>
          <p14:tracePt t="5721" x="1054100" y="1138238"/>
          <p14:tracePt t="5728" x="1077913" y="1162050"/>
          <p14:tracePt t="5737" x="1125538" y="1196975"/>
          <p14:tracePt t="5744" x="1160463" y="1231900"/>
          <p14:tracePt t="5753" x="1196975" y="1292225"/>
          <p14:tracePt t="5760" x="1255713" y="1339850"/>
          <p14:tracePt t="5767" x="1279525" y="1363663"/>
          <p14:tracePt t="5777" x="1290638" y="1374775"/>
          <p14:tracePt t="5783" x="1303338" y="1374775"/>
          <p14:tracePt t="5791" x="1314450" y="1374775"/>
          <p14:tracePt t="5799" x="1314450" y="1385888"/>
          <p14:tracePt t="7383" x="1350963" y="1374775"/>
          <p14:tracePt t="7389" x="1409700" y="1316038"/>
          <p14:tracePt t="7397" x="1481138" y="1255713"/>
          <p14:tracePt t="7405" x="1539875" y="1220788"/>
          <p14:tracePt t="7413" x="1574800" y="1185863"/>
          <p14:tracePt t="7421" x="1622425" y="1162050"/>
          <p14:tracePt t="7429" x="1646238" y="1138238"/>
          <p14:tracePt t="7438" x="1681163" y="1101725"/>
          <p14:tracePt t="7444" x="1717675" y="1077913"/>
          <p14:tracePt t="7454" x="1752600" y="1054100"/>
          <p14:tracePt t="7460" x="1776413" y="1042988"/>
          <p14:tracePt t="7469" x="1812925" y="1030288"/>
          <p14:tracePt t="7476" x="1858963" y="995363"/>
          <p14:tracePt t="7484" x="1895475" y="971550"/>
          <p14:tracePt t="7493" x="1919288" y="947738"/>
          <p14:tracePt t="7500" x="1954213" y="923925"/>
          <p14:tracePt t="7508" x="1954213" y="912813"/>
          <p14:tracePt t="7515" x="1989138" y="912813"/>
          <p14:tracePt t="7523" x="2012950" y="889000"/>
          <p14:tracePt t="7531" x="2025650" y="876300"/>
          <p14:tracePt t="7539" x="2073275" y="854075"/>
          <p14:tracePt t="7547" x="2120900" y="841375"/>
          <p14:tracePt t="7555" x="2155825" y="817563"/>
          <p14:tracePt t="7572" x="2274888" y="806450"/>
          <p14:tracePt t="7579" x="2344738" y="782638"/>
          <p14:tracePt t="7587" x="2428875" y="746125"/>
          <p14:tracePt t="7595" x="2511425" y="722313"/>
          <p14:tracePt t="7605" x="2617788" y="676275"/>
          <p14:tracePt t="7610" x="2724150" y="652463"/>
          <p14:tracePt t="7618" x="2771775" y="639763"/>
          <p14:tracePt t="7626" x="2830513" y="628650"/>
          <p14:tracePt t="7634" x="2936875" y="592138"/>
          <p14:tracePt t="7643" x="3021013" y="568325"/>
          <p14:tracePt t="7650" x="3090863" y="557213"/>
          <p14:tracePt t="7658" x="3209925" y="520700"/>
          <p14:tracePt t="7666" x="3328988" y="509588"/>
          <p14:tracePt t="7673" x="3435350" y="498475"/>
          <p14:tracePt t="7681" x="3541713" y="461963"/>
          <p14:tracePt t="7689" x="3636963" y="461963"/>
          <p14:tracePt t="7697" x="3754438" y="450850"/>
          <p14:tracePt t="7705" x="3873500" y="450850"/>
          <p14:tracePt t="7713" x="3979863" y="450850"/>
          <p14:tracePt t="7722" x="4075113" y="450850"/>
          <p14:tracePt t="7729" x="4181475" y="450850"/>
          <p14:tracePt t="7737" x="4275138" y="450850"/>
          <p14:tracePt t="7745" x="4418013" y="450850"/>
          <p14:tracePt t="7753" x="4513263" y="461963"/>
          <p14:tracePt t="7760" x="4643438" y="498475"/>
          <p14:tracePt t="7768" x="4725988" y="509588"/>
          <p14:tracePt t="7776" x="4845050" y="544513"/>
          <p14:tracePt t="7784" x="4927600" y="557213"/>
          <p14:tracePt t="7792" x="4999038" y="581025"/>
          <p14:tracePt t="7800" x="5057775" y="592138"/>
          <p14:tracePt t="7808" x="5092700" y="615950"/>
          <p14:tracePt t="7816" x="5140325" y="628650"/>
          <p14:tracePt t="7826" x="5176838" y="628650"/>
          <p14:tracePt t="7832" x="5199063" y="652463"/>
          <p14:tracePt t="7840" x="5211763" y="663575"/>
          <p14:tracePt t="7847" x="5246688" y="687388"/>
          <p14:tracePt t="7855" x="5259388" y="711200"/>
          <p14:tracePt t="7863" x="5270500" y="722313"/>
          <p14:tracePt t="7871" x="5307013" y="746125"/>
          <p14:tracePt t="7879" x="5307013" y="769938"/>
          <p14:tracePt t="7889" x="5341938" y="793750"/>
          <p14:tracePt t="7895" x="5353050" y="806450"/>
          <p14:tracePt t="7905" x="5365750" y="817563"/>
          <p14:tracePt t="7911" x="5376863" y="854075"/>
          <p14:tracePt t="7918" x="5389563" y="854075"/>
          <p14:tracePt t="7927" x="5400675" y="876300"/>
          <p14:tracePt t="7934" x="5413375" y="889000"/>
          <p14:tracePt t="7942" x="5413375" y="912813"/>
          <p14:tracePt t="7966" x="5424488" y="936625"/>
          <p14:tracePt t="7990" x="5437188" y="936625"/>
          <p14:tracePt t="8013" x="5437188" y="960438"/>
          <p14:tracePt t="8022" x="5424488" y="995363"/>
          <p14:tracePt t="8029" x="5400675" y="1019175"/>
          <p14:tracePt t="8038" x="5400675" y="1042988"/>
          <p14:tracePt t="8045" x="5376863" y="1066800"/>
          <p14:tracePt t="8053" x="5376863" y="1077913"/>
          <p14:tracePt t="8061" x="5365750" y="1101725"/>
          <p14:tracePt t="8072" x="5341938" y="1125538"/>
          <p14:tracePt t="8077" x="5330825" y="1149350"/>
          <p14:tracePt t="8086" x="5307013" y="1173163"/>
          <p14:tracePt t="8092" x="5307013" y="1185863"/>
          <p14:tracePt t="8100" x="5294313" y="1196975"/>
          <p14:tracePt t="8109" x="5270500" y="1208088"/>
          <p14:tracePt t="8116" x="5259388" y="1220788"/>
          <p14:tracePt t="8124" x="5235575" y="1231900"/>
          <p14:tracePt t="8132" x="5211763" y="1255713"/>
          <p14:tracePt t="8140" x="5176838" y="1279525"/>
          <p14:tracePt t="8148" x="5164138" y="1292225"/>
          <p14:tracePt t="8156" x="5140325" y="1292225"/>
          <p14:tracePt t="8164" x="5105400" y="1316038"/>
          <p14:tracePt t="8173" x="5092700" y="1327150"/>
          <p14:tracePt t="8179" x="5057775" y="1339850"/>
          <p14:tracePt t="8188" x="5010150" y="1374775"/>
          <p14:tracePt t="8195" x="4975225" y="1385888"/>
          <p14:tracePt t="8203" x="4927600" y="1409700"/>
          <p14:tracePt t="8211" x="4891088" y="1422400"/>
          <p14:tracePt t="8221" x="4845050" y="1446213"/>
          <p14:tracePt t="8227" x="4797425" y="1457325"/>
          <p14:tracePt t="8235" x="4773613" y="1481138"/>
          <p14:tracePt t="8243" x="4725988" y="1504950"/>
          <p14:tracePt t="8251" x="4654550" y="1517650"/>
          <p14:tracePt t="8260" x="4606925" y="1541463"/>
          <p14:tracePt t="8266" x="4500563" y="1563688"/>
          <p14:tracePt t="8274" x="4441825" y="1587500"/>
          <p14:tracePt t="8282" x="4359275" y="1600200"/>
          <p14:tracePt t="8291" x="4275138" y="1611313"/>
          <p14:tracePt t="8298" x="4168775" y="1635125"/>
          <p14:tracePt t="8306" x="4062413" y="1658938"/>
          <p14:tracePt t="8314" x="3932238" y="1658938"/>
          <p14:tracePt t="8322" x="3813175" y="1671638"/>
          <p14:tracePt t="8330" x="3706813" y="1671638"/>
          <p14:tracePt t="8339" x="3648075" y="1682750"/>
          <p14:tracePt t="8346" x="3565525" y="1695450"/>
          <p14:tracePt t="8356" x="3482975" y="1706563"/>
          <p14:tracePt t="8361" x="3398838" y="1717675"/>
          <p14:tracePt t="8371" x="3328988" y="1741488"/>
          <p14:tracePt t="8377" x="3151188" y="1789113"/>
          <p14:tracePt t="8385" x="3044825" y="1801813"/>
          <p14:tracePt t="8394" x="2901950" y="1849438"/>
          <p14:tracePt t="8403" x="2782888" y="1884363"/>
          <p14:tracePt t="8409" x="2676525" y="1908175"/>
          <p14:tracePt t="8417" x="2593975" y="1919288"/>
          <p14:tracePt t="8425" x="2474913" y="1966913"/>
          <p14:tracePt t="8433" x="2392363" y="1966913"/>
          <p14:tracePt t="8441" x="2344738" y="1990725"/>
          <p14:tracePt t="8448" x="2274888" y="2003425"/>
          <p14:tracePt t="8456" x="2214563" y="2014538"/>
          <p14:tracePt t="8464" x="2143125" y="2027238"/>
          <p14:tracePt t="8472" x="2108200" y="2038350"/>
          <p14:tracePt t="8480" x="2060575" y="2051050"/>
          <p14:tracePt t="8489" x="2012950" y="2062163"/>
          <p14:tracePt t="8496" x="1989138" y="2062163"/>
          <p14:tracePt t="8504" x="1954213" y="2062163"/>
          <p14:tracePt t="8511" x="1919288" y="2073275"/>
          <p14:tracePt t="8520" x="1895475" y="2073275"/>
          <p14:tracePt t="8527" x="1871663" y="2073275"/>
          <p14:tracePt t="8536" x="1847850" y="2073275"/>
          <p14:tracePt t="8543" x="1812925" y="2073275"/>
          <p14:tracePt t="8551" x="1800225" y="2073275"/>
          <p14:tracePt t="8559" x="1789113" y="2073275"/>
          <p14:tracePt t="8567" x="1765300" y="2073275"/>
          <p14:tracePt t="8577" x="1728788" y="2073275"/>
          <p14:tracePt t="8583" x="1693863" y="2073275"/>
          <p14:tracePt t="8590" x="1670050" y="2073275"/>
          <p14:tracePt t="8598" x="1635125" y="2073275"/>
          <p14:tracePt t="8606" x="1598613" y="2073275"/>
          <p14:tracePt t="8614" x="1574800" y="2073275"/>
          <p14:tracePt t="8622" x="1563688" y="2073275"/>
          <p14:tracePt t="8630" x="1539875" y="2062163"/>
          <p14:tracePt t="8638" x="1527175" y="2062163"/>
          <p14:tracePt t="8646" x="1504950" y="2038350"/>
          <p14:tracePt t="8655" x="1492250" y="2038350"/>
          <p14:tracePt t="8662" x="1481138" y="2027238"/>
          <p14:tracePt t="8678" x="1457325" y="2027238"/>
          <p14:tracePt t="8686" x="1444625" y="2027238"/>
          <p14:tracePt t="8693" x="1444625" y="2014538"/>
          <p14:tracePt t="8718" x="1433513" y="2014538"/>
          <p14:tracePt t="9455" x="1420813" y="1955800"/>
          <p14:tracePt t="9460" x="1397000" y="1931988"/>
          <p14:tracePt t="9467" x="1373188" y="1895475"/>
          <p14:tracePt t="9475" x="1362075" y="1860550"/>
          <p14:tracePt t="9484" x="1350963" y="1849438"/>
          <p14:tracePt t="9491" x="1338263" y="1836738"/>
          <p14:tracePt t="9499" x="1327150" y="1812925"/>
          <p14:tracePt t="9508" x="1314450" y="1789113"/>
          <p14:tracePt t="9515" x="1314450" y="1778000"/>
          <p14:tracePt t="9522" x="1303338" y="1778000"/>
          <p14:tracePt t="9674" x="1290638" y="1778000"/>
          <p14:tracePt t="9680" x="1266825" y="1765300"/>
          <p14:tracePt t="9689" x="1184275" y="1754188"/>
          <p14:tracePt t="9696" x="1101725" y="1717675"/>
          <p14:tracePt t="9706" x="1019175" y="1706563"/>
          <p14:tracePt t="9712" x="935038" y="1695450"/>
          <p14:tracePt t="9721" x="852488" y="1682750"/>
          <p14:tracePt t="9728" x="746125" y="1658938"/>
          <p14:tracePt t="9736" x="663575" y="1635125"/>
          <p14:tracePt t="9744" x="568325" y="1635125"/>
          <p14:tracePt t="9753" x="485775" y="1624013"/>
          <p14:tracePt t="9762" x="379413" y="1624013"/>
          <p14:tracePt t="9767" x="319088" y="1624013"/>
          <p14:tracePt t="9775" x="260350" y="1624013"/>
          <p14:tracePt t="9783" x="225425" y="1624013"/>
          <p14:tracePt t="9792" x="201613" y="1624013"/>
          <p14:tracePt t="9799" x="177800" y="1624013"/>
          <p14:tracePt t="9807" x="153988" y="1624013"/>
          <p14:tracePt t="9831" x="142875" y="1624013"/>
          <p14:tracePt t="9839" x="130175" y="1624013"/>
          <p14:tracePt t="9846" x="130175" y="1635125"/>
          <p14:tracePt t="9855" x="119063" y="1635125"/>
          <p14:tracePt t="9862" x="82550" y="1658938"/>
          <p14:tracePt t="9878" x="58738" y="1695450"/>
          <p14:tracePt t="9887" x="23813" y="1730375"/>
          <p14:tracePt t="9894" x="11113" y="1741488"/>
          <p14:tracePt t="10060" x="95250" y="2914650"/>
          <p14:tracePt t="10068" x="153988" y="2974975"/>
          <p14:tracePt t="10075" x="236538" y="3033713"/>
          <p14:tracePt t="10083" x="331788" y="3105150"/>
          <p14:tracePt t="10091" x="461963" y="3187700"/>
          <p14:tracePt t="10099" x="581025" y="3248025"/>
          <p14:tracePt t="10107" x="735013" y="3330575"/>
          <p14:tracePt t="10115" x="889000" y="3413125"/>
          <p14:tracePt t="10123" x="1054100" y="3471863"/>
          <p14:tracePt t="10131" x="1290638" y="3567113"/>
          <p14:tracePt t="10139" x="1433513" y="3614738"/>
          <p14:tracePt t="10147" x="1574800" y="3649663"/>
          <p14:tracePt t="10154" x="1717675" y="3686175"/>
          <p14:tracePt t="10162" x="1824038" y="3709988"/>
          <p14:tracePt t="10170" x="1966913" y="3744913"/>
          <p14:tracePt t="10178" x="2049463" y="3757613"/>
          <p14:tracePt t="10187" x="2132013" y="3768725"/>
          <p14:tracePt t="10194" x="2238375" y="3779838"/>
          <p14:tracePt t="10203" x="2297113" y="3792538"/>
          <p14:tracePt t="10210" x="2381250" y="3792538"/>
          <p14:tracePt t="10218" x="2439988" y="3803650"/>
          <p14:tracePt t="10226" x="2498725" y="3803650"/>
          <p14:tracePt t="10234" x="2570163" y="3803650"/>
          <p14:tracePt t="10241" x="2628900" y="3803650"/>
          <p14:tracePt t="10249" x="2652713" y="3803650"/>
          <p14:tracePt t="10258" x="2713038" y="3803650"/>
          <p14:tracePt t="10265" x="2759075" y="3803650"/>
          <p14:tracePt t="10273" x="2806700" y="3803650"/>
          <p14:tracePt t="10281" x="2867025" y="3803650"/>
          <p14:tracePt t="10289" x="2984500" y="3803650"/>
          <p14:tracePt t="10297" x="3067050" y="3803650"/>
          <p14:tracePt t="10306" x="3138488" y="3803650"/>
          <p14:tracePt t="10313" x="3221038" y="3803650"/>
          <p14:tracePt t="10320" x="3305175" y="3803650"/>
          <p14:tracePt t="10328" x="3387725" y="3803650"/>
          <p14:tracePt t="10338" x="3446463" y="3803650"/>
          <p14:tracePt t="10344" x="3505200" y="3803650"/>
          <p14:tracePt t="10355" x="3589338" y="3803650"/>
          <p14:tracePt t="10360" x="3648075" y="3803650"/>
          <p14:tracePt t="10369" x="3743325" y="3803650"/>
          <p14:tracePt t="10376" x="3849688" y="3803650"/>
          <p14:tracePt t="10384" x="3932238" y="3803650"/>
          <p14:tracePt t="10392" x="4003675" y="3803650"/>
          <p14:tracePt t="10400" x="4075113" y="3803650"/>
          <p14:tracePt t="10409" x="4133850" y="3803650"/>
          <p14:tracePt t="10415" x="4192588" y="3803650"/>
          <p14:tracePt t="10423" x="4240213" y="3803650"/>
          <p14:tracePt t="10431" x="4298950" y="3803650"/>
          <p14:tracePt t="10439" x="4311650" y="3803650"/>
          <p14:tracePt t="10447" x="4383088" y="3792538"/>
          <p14:tracePt t="10456" x="4441825" y="3792538"/>
          <p14:tracePt t="10463" x="4500563" y="3792538"/>
          <p14:tracePt t="10471" x="4583113" y="3792538"/>
          <p14:tracePt t="10479" x="4643438" y="3792538"/>
          <p14:tracePt t="10487" x="4725988" y="3792538"/>
          <p14:tracePt t="10494" x="4784725" y="3792538"/>
          <p14:tracePt t="10504" x="4868863" y="3792538"/>
          <p14:tracePt t="10510" x="4927600" y="3792538"/>
          <p14:tracePt t="10519" x="4975225" y="3792538"/>
          <p14:tracePt t="10526" x="5033963" y="3792538"/>
          <p14:tracePt t="10535" x="5068888" y="3792538"/>
          <p14:tracePt t="10543" x="5105400" y="3792538"/>
          <p14:tracePt t="10550" x="5153025" y="3792538"/>
          <p14:tracePt t="10571" x="5222875" y="3792538"/>
          <p14:tracePt t="10573" x="5259388" y="3792538"/>
          <p14:tracePt t="10581" x="5294313" y="3792538"/>
          <p14:tracePt t="10589" x="5330825" y="3792538"/>
          <p14:tracePt t="10597" x="5353050" y="3792538"/>
          <p14:tracePt t="10604" x="5389563" y="3792538"/>
          <p14:tracePt t="10613" x="5400675" y="3792538"/>
          <p14:tracePt t="10621" x="5424488" y="3792538"/>
          <p14:tracePt t="10629" x="5437188" y="3792538"/>
          <p14:tracePt t="10637" x="5472113" y="3792538"/>
          <p14:tracePt t="10644" x="5519738" y="3792538"/>
          <p14:tracePt t="10654" x="5530850" y="3792538"/>
          <p14:tracePt t="10660" x="5578475" y="3792538"/>
          <p14:tracePt t="10668" x="5614988" y="3792538"/>
          <p14:tracePt t="10677" x="5649913" y="3792538"/>
          <p14:tracePt t="10684" x="5684838" y="3792538"/>
          <p14:tracePt t="10693" x="5708650" y="3792538"/>
          <p14:tracePt t="10700" x="5745163" y="3792538"/>
          <p14:tracePt t="10715" x="5768975" y="3779838"/>
          <p14:tracePt t="10723" x="5791200" y="3768725"/>
          <p14:tracePt t="10731" x="5791200" y="3757613"/>
          <p14:tracePt t="10739" x="5815013" y="3757613"/>
          <p14:tracePt t="10747" x="5827713" y="3744913"/>
          <p14:tracePt t="10764" x="5851525" y="3733800"/>
          <p14:tracePt t="10787" x="5862638" y="3733800"/>
          <p14:tracePt t="10905" x="5862638" y="3709988"/>
          <p14:tracePt t="10913" x="5875338" y="3686175"/>
          <p14:tracePt t="10922" x="5886450" y="3673475"/>
          <p14:tracePt t="10929" x="5899150" y="3662363"/>
          <p14:tracePt t="10938" x="5899150" y="3638550"/>
          <p14:tracePt t="10944" x="5910263" y="3625850"/>
          <p14:tracePt t="10953" x="5910263" y="3614738"/>
          <p14:tracePt t="10960" x="5910263" y="3602038"/>
          <p14:tracePt t="10969" x="5910263" y="3590925"/>
          <p14:tracePt t="10984" x="5910263" y="3579813"/>
          <p14:tracePt t="10992" x="5910263" y="3567113"/>
          <p14:tracePt t="11009" x="5910263" y="3556000"/>
          <p14:tracePt t="11016" x="5910263" y="3543300"/>
          <p14:tracePt t="11024" x="5910263" y="3532188"/>
          <p14:tracePt t="11031" x="5922963" y="3532188"/>
          <p14:tracePt t="11039" x="5922963" y="3519488"/>
          <p14:tracePt t="11047" x="5922963" y="3508375"/>
          <p14:tracePt t="11055" x="5934075" y="3495675"/>
          <p14:tracePt t="11063" x="5934075" y="3484563"/>
          <p14:tracePt t="11072" x="5934075" y="3471863"/>
          <p14:tracePt t="11088" x="5934075" y="3460750"/>
          <p14:tracePt t="11110" x="5934075" y="3448050"/>
          <p14:tracePt t="11126" x="5945188" y="3436938"/>
          <p14:tracePt t="11150" x="5945188" y="3425825"/>
          <p14:tracePt t="11205" x="5945188" y="3413125"/>
          <p14:tracePt t="11238" x="5945188" y="3389313"/>
          <p14:tracePt t="11245" x="5945188" y="3341688"/>
          <p14:tracePt t="11255" x="5945188" y="3330575"/>
          <p14:tracePt t="11260" x="5945188" y="3317875"/>
          <p14:tracePt t="11269" x="5945188" y="3306763"/>
          <p14:tracePt t="11276" x="5945188" y="3294063"/>
          <p14:tracePt t="11285" x="5945188" y="3270250"/>
          <p14:tracePt t="11292" x="5934075" y="3259138"/>
          <p14:tracePt t="11300" x="5922963" y="3248025"/>
          <p14:tracePt t="11308" x="5910263" y="3224213"/>
          <p14:tracePt t="11316" x="5910263" y="3211513"/>
          <p14:tracePt t="11324" x="5886450" y="3187700"/>
          <p14:tracePt t="11332" x="5875338" y="3176588"/>
          <p14:tracePt t="11339" x="5862638" y="3163888"/>
          <p14:tracePt t="11355" x="5862638" y="3152775"/>
          <p14:tracePt t="11363" x="5851525" y="3140075"/>
          <p14:tracePt t="11379" x="5838825" y="3128963"/>
          <p14:tracePt t="11395" x="5838825" y="3116263"/>
          <p14:tracePt t="11404" x="5827713" y="3105150"/>
          <p14:tracePt t="11418" x="5815013" y="3092450"/>
          <p14:tracePt t="11434" x="5803900" y="3092450"/>
          <p14:tracePt t="11443" x="5791200" y="3081338"/>
          <p14:tracePt t="11450" x="5780088" y="3070225"/>
          <p14:tracePt t="11458" x="5768975" y="3057525"/>
          <p14:tracePt t="11482" x="5756275" y="3057525"/>
          <p14:tracePt t="11529" x="5745163" y="3057525"/>
          <p14:tracePt t="11538" x="5732463" y="3057525"/>
          <p14:tracePt t="11545" x="5708650" y="3057525"/>
          <p14:tracePt t="11554" x="5697538" y="3057525"/>
          <p14:tracePt t="11561" x="5684838" y="3057525"/>
          <p14:tracePt t="11571" x="5673725" y="3057525"/>
          <p14:tracePt t="11688" x="5661025" y="3057525"/>
          <p14:tracePt t="11695" x="5591175" y="3033713"/>
          <p14:tracePt t="11705" x="5530850" y="2998788"/>
          <p14:tracePt t="11711" x="5424488" y="2962275"/>
          <p14:tracePt t="11723" x="5353050" y="2927350"/>
          <p14:tracePt t="11726" x="5246688" y="2903538"/>
          <p14:tracePt t="11734" x="5187950" y="2868613"/>
          <p14:tracePt t="11742" x="5092700" y="2832100"/>
          <p14:tracePt t="11750" x="5033963" y="2808288"/>
          <p14:tracePt t="11759" x="4962525" y="2784475"/>
          <p14:tracePt t="11766" x="4879975" y="2749550"/>
          <p14:tracePt t="11774" x="4808538" y="2725738"/>
          <p14:tracePt t="11782" x="4654550" y="2667000"/>
          <p14:tracePt t="11790" x="4524375" y="2619375"/>
          <p14:tracePt t="11796" x="4346575" y="2571750"/>
          <p14:tracePt t="11805" x="4168775" y="2547938"/>
          <p14:tracePt t="11813" x="3979863" y="2513013"/>
          <p14:tracePt t="11821" x="3767138" y="2476500"/>
          <p14:tracePt t="11829" x="3600450" y="2441575"/>
          <p14:tracePt t="11837" x="3459163" y="2428875"/>
          <p14:tracePt t="11845" x="3328988" y="2428875"/>
          <p14:tracePt t="11853" x="3198813" y="2417763"/>
          <p14:tracePt t="11861" x="3021013" y="2393950"/>
          <p14:tracePt t="11871" x="2901950" y="2393950"/>
          <p14:tracePt t="11876" x="2782888" y="2393950"/>
          <p14:tracePt t="11885" x="2652713" y="2393950"/>
          <p14:tracePt t="11893" x="2535238" y="2393950"/>
          <p14:tracePt t="11900" x="2392363" y="2393950"/>
          <p14:tracePt t="11908" x="2309813" y="2393950"/>
          <p14:tracePt t="11916" x="2227263" y="2393950"/>
          <p14:tracePt t="11925" x="2166938" y="2393950"/>
          <p14:tracePt t="11932" x="2120900" y="2393950"/>
          <p14:tracePt t="11941" x="2049463" y="2393950"/>
          <p14:tracePt t="11948" x="2001838" y="2405063"/>
          <p14:tracePt t="11955" x="1954213" y="2417763"/>
          <p14:tracePt t="11963" x="1906588" y="2417763"/>
          <p14:tracePt t="11971" x="1871663" y="2428875"/>
          <p14:tracePt t="11979" x="1812925" y="2441575"/>
          <p14:tracePt t="11987" x="1752600" y="2452688"/>
          <p14:tracePt t="11995" x="1681163" y="2465388"/>
          <p14:tracePt t="12005" x="1611313" y="2465388"/>
          <p14:tracePt t="12011" x="1550988" y="2465388"/>
          <p14:tracePt t="12021" x="1504950" y="2465388"/>
          <p14:tracePt t="12027" x="1444625" y="2465388"/>
          <p14:tracePt t="12034" x="1385888" y="2465388"/>
          <p14:tracePt t="12043" x="1338263" y="2465388"/>
          <p14:tracePt t="12050" x="1290638" y="2465388"/>
          <p14:tracePt t="12058" x="1243013" y="2465388"/>
          <p14:tracePt t="12066" x="1173163" y="2465388"/>
          <p14:tracePt t="12075" x="1136650" y="2465388"/>
          <p14:tracePt t="12082" x="1101725" y="2465388"/>
          <p14:tracePt t="12090" x="1054100" y="2465388"/>
          <p14:tracePt t="12098" x="1019175" y="2465388"/>
          <p14:tracePt t="12106" x="1006475" y="2465388"/>
          <p14:tracePt t="12113" x="995363" y="2465388"/>
          <p14:tracePt t="12122" x="982663" y="2476500"/>
          <p14:tracePt t="12137" x="971550" y="2476500"/>
          <p14:tracePt t="12155" x="958850" y="2489200"/>
          <p14:tracePt t="12161" x="947738" y="2489200"/>
          <p14:tracePt t="12170" x="935038" y="2500313"/>
          <p14:tracePt t="12177" x="923925" y="2513013"/>
          <p14:tracePt t="12186" x="912813" y="2524125"/>
          <p14:tracePt t="12192" x="876300" y="2582863"/>
          <p14:tracePt t="12200" x="865188" y="2643188"/>
          <p14:tracePt t="12208" x="852488" y="2690813"/>
          <p14:tracePt t="12216" x="828675" y="2749550"/>
          <p14:tracePt t="12224" x="828675" y="2820988"/>
          <p14:tracePt t="12232" x="828675" y="2879725"/>
          <p14:tracePt t="12240" x="828675" y="2962275"/>
          <p14:tracePt t="12248" x="828675" y="3022600"/>
          <p14:tracePt t="12256" x="828675" y="3070225"/>
          <p14:tracePt t="12264" x="841375" y="3105150"/>
          <p14:tracePt t="12272" x="876300" y="3140075"/>
          <p14:tracePt t="12279" x="912813" y="3200400"/>
          <p14:tracePt t="12288" x="982663" y="3259138"/>
          <p14:tracePt t="12296" x="1054100" y="3294063"/>
          <p14:tracePt t="12304" x="1136650" y="3317875"/>
          <p14:tracePt t="12311" x="1219200" y="3354388"/>
          <p14:tracePt t="12321" x="1350963" y="3402013"/>
          <p14:tracePt t="12327" x="1468438" y="3425825"/>
          <p14:tracePt t="12336" x="1550988" y="3448050"/>
          <p14:tracePt t="12344" x="1681163" y="3471863"/>
          <p14:tracePt t="12350" x="1776413" y="3484563"/>
          <p14:tracePt t="12358" x="1943100" y="3532188"/>
          <p14:tracePt t="12366" x="2084388" y="3567113"/>
          <p14:tracePt t="12374" x="2227263" y="3602038"/>
          <p14:tracePt t="12382" x="2381250" y="3649663"/>
          <p14:tracePt t="12390" x="2570163" y="3686175"/>
          <p14:tracePt t="12398" x="2854325" y="3733800"/>
          <p14:tracePt t="12407" x="3127375" y="3792538"/>
          <p14:tracePt t="12414" x="3316288" y="3827463"/>
          <p14:tracePt t="12423" x="3517900" y="3875088"/>
          <p14:tracePt t="12429" x="3778250" y="3935413"/>
          <p14:tracePt t="12438" x="3932238" y="3946525"/>
          <p14:tracePt t="12445" x="4098925" y="3981450"/>
          <p14:tracePt t="12454" x="4252913" y="3994150"/>
          <p14:tracePt t="12461" x="4394200" y="3994150"/>
          <p14:tracePt t="12473" x="4572000" y="4017963"/>
          <p14:tracePt t="12477" x="4749800" y="4017963"/>
          <p14:tracePt t="12488" x="4903788" y="4017963"/>
          <p14:tracePt t="12493" x="5068888" y="4017963"/>
          <p14:tracePt t="12501" x="5199063" y="4017963"/>
          <p14:tracePt t="12510" x="5376863" y="4017963"/>
          <p14:tracePt t="12516" x="5461000" y="4017963"/>
          <p14:tracePt t="12524" x="5543550" y="4017963"/>
          <p14:tracePt t="12532" x="5602288" y="4017963"/>
          <p14:tracePt t="12540" x="5649913" y="4017963"/>
          <p14:tracePt t="12548" x="5684838" y="4017963"/>
          <p14:tracePt t="12556" x="5708650" y="4005263"/>
          <p14:tracePt t="12564" x="5745163" y="3994150"/>
          <p14:tracePt t="12568" x="5756275" y="3994150"/>
          <p14:tracePt t="12580" x="5791200" y="3981450"/>
          <p14:tracePt t="12587" x="5838825" y="3970338"/>
          <p14:tracePt t="12596" x="5862638" y="3970338"/>
          <p14:tracePt t="12605" x="5899150" y="3957638"/>
          <p14:tracePt t="12611" x="5934075" y="3946525"/>
          <p14:tracePt t="12621" x="5969000" y="3946525"/>
          <p14:tracePt t="12637" x="5992813" y="3946525"/>
          <p14:tracePt t="12644" x="6005513" y="3946525"/>
          <p14:tracePt t="12841" x="5992813" y="3946525"/>
          <p14:tracePt t="12849" x="5910263" y="3898900"/>
          <p14:tracePt t="12857" x="5768975" y="3827463"/>
          <p14:tracePt t="12864" x="5661025" y="3792538"/>
          <p14:tracePt t="12872" x="5578475" y="3757613"/>
          <p14:tracePt t="12880" x="5437188" y="3709988"/>
          <p14:tracePt t="12890" x="5294313" y="3686175"/>
          <p14:tracePt t="12895" x="5116513" y="3614738"/>
          <p14:tracePt t="12906" x="4951413" y="3567113"/>
          <p14:tracePt t="12911" x="4773613" y="3532188"/>
          <p14:tracePt t="12921" x="4606925" y="3495675"/>
          <p14:tracePt t="12929" x="4465638" y="3471863"/>
          <p14:tracePt t="12939" x="4264025" y="3436938"/>
          <p14:tracePt t="12943" x="4110038" y="3402013"/>
          <p14:tracePt t="12951" x="3944938" y="3389313"/>
          <p14:tracePt t="12959" x="3730625" y="3389313"/>
          <p14:tracePt t="12967" x="3541713" y="3378200"/>
          <p14:tracePt t="12975" x="3233738" y="3330575"/>
          <p14:tracePt t="12983" x="2973388" y="3317875"/>
          <p14:tracePt t="12991" x="2771775" y="3294063"/>
          <p14:tracePt t="12998" x="2582863" y="3270250"/>
          <p14:tracePt t="13006" x="2405063" y="3235325"/>
          <p14:tracePt t="13015" x="2214563" y="3200400"/>
          <p14:tracePt t="13023" x="2097088" y="3140075"/>
          <p14:tracePt t="13032" x="2025650" y="3128963"/>
          <p14:tracePt t="13039" x="1978025" y="3105150"/>
          <p14:tracePt t="13045" x="1954213" y="3092450"/>
          <p14:tracePt t="13055" x="1954213" y="3081338"/>
          <p14:tracePt t="13181" x="1954213" y="3070225"/>
          <p14:tracePt t="13189" x="1978025" y="3057525"/>
          <p14:tracePt t="13197" x="2025650" y="3033713"/>
          <p14:tracePt t="13206" x="2060575" y="3009900"/>
          <p14:tracePt t="13212" x="2097088" y="2986088"/>
          <p14:tracePt t="13224" x="2143125" y="2962275"/>
          <p14:tracePt t="13228" x="2190750" y="2938463"/>
          <p14:tracePt t="13239" x="2214563" y="2914650"/>
          <p14:tracePt t="13243" x="2262188" y="2903538"/>
          <p14:tracePt t="13252" x="2333625" y="2892425"/>
          <p14:tracePt t="13261" x="2357438" y="2892425"/>
          <p14:tracePt t="13267" x="2439988" y="2892425"/>
          <p14:tracePt t="13275" x="2511425" y="2892425"/>
          <p14:tracePt t="13282" x="2593975" y="2892425"/>
          <p14:tracePt t="13290" x="2795588" y="2927350"/>
          <p14:tracePt t="13298" x="2997200" y="2974975"/>
          <p14:tracePt t="13307" x="3209925" y="2998788"/>
          <p14:tracePt t="13314" x="3446463" y="3046413"/>
          <p14:tracePt t="13322" x="3636963" y="3092450"/>
          <p14:tracePt t="13330" x="3990975" y="3200400"/>
          <p14:tracePt t="13338" x="4287838" y="3306763"/>
          <p14:tracePt t="13346" x="4583113" y="3341688"/>
          <p14:tracePt t="13355" x="4868863" y="3425825"/>
          <p14:tracePt t="13362" x="5222875" y="3484563"/>
          <p14:tracePt t="13372" x="5400675" y="3519488"/>
          <p14:tracePt t="13378" x="5567363" y="3556000"/>
          <p14:tracePt t="13388" x="5684838" y="3567113"/>
          <p14:tracePt t="13395" x="5768975" y="3579813"/>
          <p14:tracePt t="13402" x="5827713" y="3590925"/>
          <p14:tracePt t="13409" x="5851525" y="3590925"/>
          <p14:tracePt t="13417" x="5862638" y="3590925"/>
          <p14:tracePt t="13496" x="5838825" y="3602038"/>
          <p14:tracePt t="13505" x="5768975" y="3638550"/>
          <p14:tracePt t="13512" x="5697538" y="3673475"/>
          <p14:tracePt t="13521" x="5614988" y="3709988"/>
          <p14:tracePt t="13529" x="5543550" y="3721100"/>
          <p14:tracePt t="13539" x="5495925" y="3744913"/>
          <p14:tracePt t="13543" x="5484813" y="3744913"/>
          <p14:tracePt t="13552" x="5461000" y="3757613"/>
          <p14:tracePt t="13559" x="5424488" y="3768725"/>
          <p14:tracePt t="13567" x="5413375" y="3768725"/>
          <p14:tracePt t="13576" x="5376863" y="3768725"/>
          <p14:tracePt t="13583" x="5330825" y="3768725"/>
          <p14:tracePt t="13591" x="5259388" y="3768725"/>
          <p14:tracePt t="13598" x="5116513" y="3768725"/>
          <p14:tracePt t="13606" x="4999038" y="3768725"/>
          <p14:tracePt t="13614" x="4845050" y="3768725"/>
          <p14:tracePt t="13622" x="4667250" y="3768725"/>
          <p14:tracePt t="13630" x="4489450" y="3768725"/>
          <p14:tracePt t="13639" x="4275138" y="3768725"/>
          <p14:tracePt t="13646" x="4110038" y="3757613"/>
          <p14:tracePt t="13655" x="3979863" y="3733800"/>
          <p14:tracePt t="13662" x="3873500" y="3721100"/>
          <p14:tracePt t="13671" x="3754438" y="3709988"/>
          <p14:tracePt t="13678" x="3648075" y="3673475"/>
          <p14:tracePt t="13685" x="3541713" y="3662363"/>
          <p14:tracePt t="13694" x="3422650" y="3625850"/>
          <p14:tracePt t="13702" x="3340100" y="3614738"/>
          <p14:tracePt t="13709" x="3221038" y="3602038"/>
          <p14:tracePt t="13717" x="3055938" y="3590925"/>
          <p14:tracePt t="13725" x="2936875" y="3567113"/>
          <p14:tracePt t="13734" x="2795588" y="3556000"/>
          <p14:tracePt t="13741" x="2676525" y="3543300"/>
          <p14:tracePt t="13748" x="2535238" y="3532188"/>
          <p14:tracePt t="13757" x="2416175" y="3495675"/>
          <p14:tracePt t="13764" x="2357438" y="3484563"/>
          <p14:tracePt t="13774" x="2286000" y="3471863"/>
          <p14:tracePt t="13780" x="2227263" y="3460750"/>
          <p14:tracePt t="13789" x="2179638" y="3448050"/>
          <p14:tracePt t="13796" x="2108200" y="3436938"/>
          <p14:tracePt t="13805" x="2084388" y="3436938"/>
          <p14:tracePt t="13812" x="2049463" y="3425825"/>
          <p14:tracePt t="13821" x="2012950" y="3425825"/>
          <p14:tracePt t="13829" x="1966913" y="3413125"/>
          <p14:tracePt t="13837" x="1954213" y="3413125"/>
          <p14:tracePt t="13844" x="1919288" y="3402013"/>
          <p14:tracePt t="13859" x="1906588" y="3402013"/>
          <p14:tracePt t="15679" x="1906588" y="3341688"/>
          <p14:tracePt t="15684" x="1882775" y="3211513"/>
          <p14:tracePt t="15692" x="1882775" y="3163888"/>
          <p14:tracePt t="15700" x="1858963" y="3105150"/>
          <p14:tracePt t="15708" x="1847850" y="3033713"/>
          <p14:tracePt t="15712" x="1812925" y="2962275"/>
          <p14:tracePt t="15725" x="1789113" y="2879725"/>
          <p14:tracePt t="15731" x="1765300" y="2832100"/>
          <p14:tracePt t="15739" x="1741488" y="2797175"/>
          <p14:tracePt t="15747" x="1717675" y="2773363"/>
          <p14:tracePt t="15756" x="1704975" y="2738438"/>
          <p14:tracePt t="15763" x="1693863" y="2701925"/>
          <p14:tracePt t="15771" x="1693863" y="2678113"/>
          <p14:tracePt t="15779" x="1693863" y="2667000"/>
          <p14:tracePt t="15787" x="1681163" y="2630488"/>
          <p14:tracePt t="15795" x="1670050" y="2606675"/>
          <p14:tracePt t="15804" x="1670050" y="2582863"/>
          <p14:tracePt t="15810" x="1658938" y="2547938"/>
          <p14:tracePt t="15819" x="1646238" y="2513013"/>
          <p14:tracePt t="15827" x="1635125" y="2476500"/>
          <p14:tracePt t="15834" x="1611313" y="2465388"/>
          <p14:tracePt t="15842" x="1598613" y="2417763"/>
          <p14:tracePt t="15851" x="1574800" y="2393950"/>
          <p14:tracePt t="15860" x="1574800" y="2370138"/>
          <p14:tracePt t="15871" x="1574800" y="2359025"/>
          <p14:tracePt t="15874" x="1574800" y="2346325"/>
          <p14:tracePt t="15881" x="1574800" y="2335213"/>
          <p14:tracePt t="15889" x="1574800" y="2322513"/>
          <p14:tracePt t="15897" x="1574800" y="2311400"/>
          <p14:tracePt t="15905" x="1574800" y="2298700"/>
          <p14:tracePt t="15913" x="1574800" y="2274888"/>
          <p14:tracePt t="15921" x="1574800" y="2251075"/>
          <p14:tracePt t="15929" x="1574800" y="2239963"/>
          <p14:tracePt t="15938" x="1563688" y="2228850"/>
          <p14:tracePt t="15945" x="1563688" y="2205038"/>
          <p14:tracePt t="15953" x="1550988" y="2181225"/>
          <p14:tracePt t="15960" x="1550988" y="2157413"/>
          <p14:tracePt t="15971" x="1539875" y="2157413"/>
          <p14:tracePt t="15976" x="1539875" y="2144713"/>
          <p14:tracePt t="15984" x="1539875" y="2120900"/>
          <p14:tracePt t="16000" x="1539875" y="2109788"/>
          <p14:tracePt t="16009" x="1539875" y="2097088"/>
          <p14:tracePt t="16025" x="1539875" y="2073275"/>
          <p14:tracePt t="16032" x="1539875" y="2051050"/>
          <p14:tracePt t="16047" x="1539875" y="2014538"/>
          <p14:tracePt t="16072" x="1539875" y="2003425"/>
          <p14:tracePt t="16079" x="1539875" y="1990725"/>
          <p14:tracePt t="16105" x="1550988" y="1990725"/>
          <p14:tracePt t="16112" x="1550988" y="1979613"/>
          <p14:tracePt t="16126" x="1574800" y="1966913"/>
          <p14:tracePt t="16134" x="1587500" y="1955800"/>
          <p14:tracePt t="16159" x="1598613" y="1943100"/>
          <p14:tracePt t="16166" x="1622425" y="1943100"/>
          <p14:tracePt t="16174" x="1693863" y="1919288"/>
          <p14:tracePt t="16182" x="1765300" y="1884363"/>
          <p14:tracePt t="16190" x="1824038" y="1873250"/>
          <p14:tracePt t="16197" x="1906588" y="1860550"/>
          <p14:tracePt t="16206" x="1989138" y="1860550"/>
          <p14:tracePt t="16213" x="2049463" y="1849438"/>
          <p14:tracePt t="16221" x="2120900" y="1849438"/>
          <p14:tracePt t="16229" x="2179638" y="1836738"/>
          <p14:tracePt t="16238" x="2238375" y="1836738"/>
          <p14:tracePt t="16245" x="2320925" y="1825625"/>
          <p14:tracePt t="16254" x="2405063" y="1825625"/>
          <p14:tracePt t="16262" x="2498725" y="1825625"/>
          <p14:tracePt t="16270" x="2617788" y="1825625"/>
          <p14:tracePt t="16278" x="2736850" y="1825625"/>
          <p14:tracePt t="16285" x="2913063" y="1825625"/>
          <p14:tracePt t="16292" x="3032125" y="1825625"/>
          <p14:tracePt t="16300" x="3175000" y="1825625"/>
          <p14:tracePt t="16308" x="3292475" y="1825625"/>
          <p14:tracePt t="16316" x="3446463" y="1825625"/>
          <p14:tracePt t="16325" x="3552825" y="1825625"/>
          <p14:tracePt t="16332" x="3636963" y="1825625"/>
          <p14:tracePt t="16340" x="3730625" y="1825625"/>
          <p14:tracePt t="16348" x="3813175" y="1825625"/>
          <p14:tracePt t="16356" x="3932238" y="1825625"/>
          <p14:tracePt t="16363" x="4027488" y="1825625"/>
          <p14:tracePt t="16372" x="4110038" y="1825625"/>
          <p14:tracePt t="16379" x="4205288" y="1825625"/>
          <p14:tracePt t="16388" x="4287838" y="1825625"/>
          <p14:tracePt t="16395" x="4394200" y="1825625"/>
          <p14:tracePt t="16406" x="4465638" y="1825625"/>
          <p14:tracePt t="16412" x="4524375" y="1825625"/>
          <p14:tracePt t="16421" x="4595813" y="1825625"/>
          <p14:tracePt t="16428" x="4654550" y="1825625"/>
          <p14:tracePt t="16435" x="4749800" y="1825625"/>
          <p14:tracePt t="16442" x="4832350" y="1836738"/>
          <p14:tracePt t="16450" x="4938713" y="1849438"/>
          <p14:tracePt t="16459" x="5081588" y="1873250"/>
          <p14:tracePt t="16466" x="5199063" y="1884363"/>
          <p14:tracePt t="16474" x="5376863" y="1919288"/>
          <p14:tracePt t="16482" x="5507038" y="1943100"/>
          <p14:tracePt t="16490" x="5626100" y="1966913"/>
          <p14:tracePt t="16498" x="5768975" y="1990725"/>
          <p14:tracePt t="16507" x="5851525" y="2003425"/>
          <p14:tracePt t="16514" x="5992813" y="2027238"/>
          <p14:tracePt t="16523" x="6076950" y="2051050"/>
          <p14:tracePt t="16531" x="6159500" y="2051050"/>
          <p14:tracePt t="16538" x="6242050" y="2062163"/>
          <p14:tracePt t="16546" x="6300788" y="2073275"/>
          <p14:tracePt t="16554" x="6384925" y="2097088"/>
          <p14:tracePt t="16564" x="6454775" y="2120900"/>
          <p14:tracePt t="16571" x="6491288" y="2133600"/>
          <p14:tracePt t="16577" x="6526213" y="2144713"/>
          <p14:tracePt t="16588" x="6561138" y="2157413"/>
          <p14:tracePt t="16593" x="6573838" y="2157413"/>
          <p14:tracePt t="16601" x="6584950" y="2168525"/>
          <p14:tracePt t="16610" x="6597650" y="2168525"/>
          <p14:tracePt t="16616" x="6608763" y="2181225"/>
          <p14:tracePt t="16633" x="6621463" y="2192338"/>
          <p14:tracePt t="16640" x="6645275" y="2205038"/>
          <p14:tracePt t="16648" x="6656388" y="2216150"/>
          <p14:tracePt t="16657" x="6680200" y="2239963"/>
          <p14:tracePt t="16665" x="6704013" y="2251075"/>
          <p14:tracePt t="16674" x="6727825" y="2274888"/>
          <p14:tracePt t="16679" x="6762750" y="2311400"/>
          <p14:tracePt t="16689" x="6762750" y="2322513"/>
          <p14:tracePt t="16695" x="6775450" y="2335213"/>
          <p14:tracePt t="16704" x="6786563" y="2346325"/>
          <p14:tracePt t="16714" x="6799263" y="2370138"/>
          <p14:tracePt t="16722" x="6799263" y="2393950"/>
          <p14:tracePt t="16727" x="6799263" y="2405063"/>
          <p14:tracePt t="16737" x="6810375" y="2428875"/>
          <p14:tracePt t="16745" x="6823075" y="2428875"/>
          <p14:tracePt t="16751" x="6823075" y="2452688"/>
          <p14:tracePt t="16760" x="6834188" y="2465388"/>
          <p14:tracePt t="16766" x="6834188" y="2476500"/>
          <p14:tracePt t="16806" x="6834188" y="2489200"/>
          <p14:tracePt t="16815" x="6823075" y="2489200"/>
          <p14:tracePt t="16823" x="6810375" y="2500313"/>
          <p14:tracePt t="16837" x="6799263" y="2500313"/>
          <p14:tracePt t="16847" x="6786563" y="2513013"/>
          <p14:tracePt t="16861" x="6775450" y="2524125"/>
          <p14:tracePt t="16872" x="6751638" y="2524125"/>
          <p14:tracePt t="16887" x="6727825" y="2536825"/>
          <p14:tracePt t="16894" x="6692900" y="2547938"/>
          <p14:tracePt t="16903" x="6680200" y="2560638"/>
          <p14:tracePt t="16909" x="6645275" y="2560638"/>
          <p14:tracePt t="16916" x="6621463" y="2571750"/>
          <p14:tracePt t="16924" x="6573838" y="2582863"/>
          <p14:tracePt t="16933" x="6550025" y="2582863"/>
          <p14:tracePt t="16941" x="6526213" y="2582863"/>
          <p14:tracePt t="16949" x="6491288" y="2595563"/>
          <p14:tracePt t="16957" x="6467475" y="2595563"/>
          <p14:tracePt t="16965" x="6419850" y="2595563"/>
          <p14:tracePt t="16973" x="6372225" y="2595563"/>
          <p14:tracePt t="16982" x="6207125" y="2595563"/>
          <p14:tracePt t="16988" x="6088063" y="2595563"/>
          <p14:tracePt t="16996" x="5945188" y="2595563"/>
          <p14:tracePt t="17005" x="5827713" y="2595563"/>
          <p14:tracePt t="17011" x="5732463" y="2595563"/>
          <p14:tracePt t="17020" x="5567363" y="2582863"/>
          <p14:tracePt t="17028" x="5472113" y="2582863"/>
          <p14:tracePt t="17037" x="5376863" y="2582863"/>
          <p14:tracePt t="17044" x="5235575" y="2582863"/>
          <p14:tracePt t="17053" x="5116513" y="2582863"/>
          <p14:tracePt t="17060" x="4938713" y="2582863"/>
          <p14:tracePt t="17066" x="4760913" y="2582863"/>
          <p14:tracePt t="17075" x="4583113" y="2582863"/>
          <p14:tracePt t="17083" x="4394200" y="2582863"/>
          <p14:tracePt t="17091" x="4216400" y="2582863"/>
          <p14:tracePt t="17098" x="4038600" y="2582863"/>
          <p14:tracePt t="17107" x="3884613" y="2582863"/>
          <p14:tracePt t="17115" x="3754438" y="2582863"/>
          <p14:tracePt t="17122" x="3636963" y="2582863"/>
          <p14:tracePt t="17131" x="3565525" y="2582863"/>
          <p14:tracePt t="17138" x="3459163" y="2582863"/>
          <p14:tracePt t="17145" x="3398838" y="2582863"/>
          <p14:tracePt t="17154" x="3352800" y="2582863"/>
          <p14:tracePt t="17161" x="3292475" y="2582863"/>
          <p14:tracePt t="17170" x="3257550" y="2582863"/>
          <p14:tracePt t="17179" x="3198813" y="2582863"/>
          <p14:tracePt t="17188" x="3151188" y="2582863"/>
          <p14:tracePt t="17193" x="3090863" y="2582863"/>
          <p14:tracePt t="17202" x="3008313" y="2582863"/>
          <p14:tracePt t="17211" x="2949575" y="2582863"/>
          <p14:tracePt t="17216" x="2890838" y="2582863"/>
          <p14:tracePt t="17224" x="2843213" y="2582863"/>
          <p14:tracePt t="17232" x="2795588" y="2582863"/>
          <p14:tracePt t="17241" x="2759075" y="2582863"/>
          <p14:tracePt t="17249" x="2724150" y="2582863"/>
          <p14:tracePt t="17257" x="2665413" y="2582863"/>
          <p14:tracePt t="17265" x="2617788" y="2582863"/>
          <p14:tracePt t="17273" x="2593975" y="2582863"/>
          <p14:tracePt t="17281" x="2511425" y="2582863"/>
          <p14:tracePt t="17288" x="2428875" y="2582863"/>
          <p14:tracePt t="17295" x="2333625" y="2582863"/>
          <p14:tracePt t="17304" x="2238375" y="2582863"/>
          <p14:tracePt t="17312" x="2190750" y="2582863"/>
          <p14:tracePt t="17323" x="2155825" y="2582863"/>
          <p14:tracePt t="17338" x="2132013" y="2582863"/>
          <p14:tracePt t="17343" x="2108200" y="2582863"/>
          <p14:tracePt t="17360" x="2073275" y="2582863"/>
          <p14:tracePt t="17374" x="2036763" y="2582863"/>
          <p14:tracePt t="17383" x="2025650" y="2582863"/>
          <p14:tracePt t="17391" x="2012950" y="2582863"/>
          <p14:tracePt t="17399" x="1989138" y="2582863"/>
          <p14:tracePt t="17407" x="1978025" y="2582863"/>
          <p14:tracePt t="17416" x="1966913" y="2582863"/>
          <p14:tracePt t="17423" x="1954213" y="2582863"/>
          <p14:tracePt t="17438" x="1943100" y="2582863"/>
          <p14:tracePt t="17446" x="1930400" y="2582863"/>
          <p14:tracePt t="17487" x="1919288" y="2582863"/>
          <p14:tracePt t="17834" x="1871663" y="2582863"/>
          <p14:tracePt t="17842" x="1835150" y="2582863"/>
          <p14:tracePt t="17848" x="1789113" y="2582863"/>
          <p14:tracePt t="17856" x="1741488" y="2582863"/>
          <p14:tracePt t="17865" x="1704975" y="2582863"/>
          <p14:tracePt t="17873" x="1670050" y="2582863"/>
          <p14:tracePt t="17880" x="1622425" y="2582863"/>
          <p14:tracePt t="17888" x="1587500" y="2582863"/>
          <p14:tracePt t="17896" x="1550988" y="2582863"/>
          <p14:tracePt t="17905" x="1527175" y="2582863"/>
          <p14:tracePt t="17912" x="1492250" y="2582863"/>
          <p14:tracePt t="17921" x="1468438" y="2582863"/>
          <p14:tracePt t="17927" x="1433513" y="2582863"/>
          <p14:tracePt t="17937" x="1385888" y="2582863"/>
          <p14:tracePt t="17943" x="1338263" y="2582863"/>
          <p14:tracePt t="17951" x="1314450" y="2582863"/>
          <p14:tracePt t="17960" x="1279525" y="2582863"/>
          <p14:tracePt t="17968" x="1255713" y="2582863"/>
          <p14:tracePt t="17975" x="1243013" y="2582863"/>
          <p14:tracePt t="17983" x="1231900" y="2582863"/>
          <p14:tracePt t="17991" x="1219200" y="2582863"/>
          <p14:tracePt t="18196" x="1219200" y="2560638"/>
          <p14:tracePt t="18204" x="1219200" y="2536825"/>
          <p14:tracePt t="18220" x="1219200" y="2524125"/>
          <p14:tracePt t="18228" x="1219200" y="2500313"/>
          <p14:tracePt t="18254" x="1219200" y="2489200"/>
          <p14:tracePt t="18260" x="1219200" y="2476500"/>
          <p14:tracePt t="18276" x="1219200" y="2465388"/>
          <p14:tracePt t="18284" x="1219200" y="2452688"/>
          <p14:tracePt t="18300" x="1231900" y="2441575"/>
          <p14:tracePt t="18324" x="1243013" y="2441575"/>
          <p14:tracePt t="18340" x="1243013" y="2428875"/>
          <p14:tracePt t="18370" x="1255713" y="2428875"/>
          <p14:tracePt t="18386" x="1255713" y="2417763"/>
          <p14:tracePt t="18410" x="1266825" y="2417763"/>
          <p14:tracePt t="18434" x="1266825" y="2405063"/>
          <p14:tracePt t="18457" x="1266825" y="2393950"/>
          <p14:tracePt t="18474" x="1266825" y="2382838"/>
          <p14:tracePt t="18481" x="1279525" y="2382838"/>
          <p14:tracePt t="18497" x="1279525" y="2370138"/>
          <p14:tracePt t="18505" x="1279525" y="2359025"/>
          <p14:tracePt t="18775" x="1279525" y="2346325"/>
          <p14:tracePt t="18782" x="1303338" y="2322513"/>
          <p14:tracePt t="18789" x="1338263" y="2298700"/>
          <p14:tracePt t="18797" x="1350963" y="2298700"/>
          <p14:tracePt t="18805" x="1362075" y="2287588"/>
          <p14:tracePt t="18813" x="1373188" y="2287588"/>
          <p14:tracePt t="19399" x="1385888" y="2274888"/>
          <p14:tracePt t="19405" x="1409700" y="2263775"/>
          <p14:tracePt t="19413" x="1433513" y="2251075"/>
          <p14:tracePt t="19422" x="1444625" y="2251075"/>
          <p14:tracePt t="19429" x="1457325" y="2239963"/>
          <p14:tracePt t="22354" x="1492250" y="2251075"/>
          <p14:tracePt t="22359" x="1516063" y="2287588"/>
          <p14:tracePt t="22366" x="1527175" y="2298700"/>
          <p14:tracePt t="22374" x="1539875" y="2298700"/>
          <p14:tracePt t="22382" x="1563688" y="2322513"/>
          <p14:tracePt t="22391" x="1587500" y="2322513"/>
          <p14:tracePt t="22397" x="1622425" y="2335213"/>
          <p14:tracePt t="22413" x="1635125" y="2335213"/>
          <p14:tracePt t="22422" x="1646238" y="2335213"/>
          <p14:tracePt t="22429" x="1658938" y="2335213"/>
          <p14:tracePt t="22476" x="1670050" y="2335213"/>
          <p14:tracePt t="22484" x="1693863" y="2335213"/>
          <p14:tracePt t="22492" x="1704975" y="2335213"/>
          <p14:tracePt t="22501" x="1728788" y="2335213"/>
          <p14:tracePt t="22508" x="1741488" y="2335213"/>
          <p14:tracePt t="22516" x="1776413" y="2335213"/>
          <p14:tracePt t="22524" x="1800225" y="2335213"/>
          <p14:tracePt t="22541" x="1835150" y="2335213"/>
          <p14:tracePt t="22547" x="1847850" y="2335213"/>
          <p14:tracePt t="22571" x="1919288" y="2298700"/>
          <p14:tracePt t="22587" x="1943100" y="2287588"/>
          <p14:tracePt t="22595" x="1966913" y="2263775"/>
          <p14:tracePt t="22603" x="1989138" y="2251075"/>
          <p14:tracePt t="22611" x="2012950" y="2228850"/>
          <p14:tracePt t="22620" x="2012950" y="2216150"/>
          <p14:tracePt t="22626" x="2025650" y="2192338"/>
          <p14:tracePt t="22634" x="2036763" y="2181225"/>
          <p14:tracePt t="22642" x="2049463" y="2168525"/>
          <p14:tracePt t="22650" x="2049463" y="2157413"/>
          <p14:tracePt t="22658" x="2049463" y="2144713"/>
          <p14:tracePt t="22666" x="2060575" y="2133600"/>
          <p14:tracePt t="22676" x="2060575" y="2120900"/>
          <p14:tracePt t="22682" x="2073275" y="2120900"/>
          <p14:tracePt t="22690" x="2084388" y="2109788"/>
          <p14:tracePt t="22698" x="2084388" y="2097088"/>
          <p14:tracePt t="24362" x="2073275" y="2097088"/>
          <p14:tracePt t="24371" x="2060575" y="2097088"/>
          <p14:tracePt t="24402" x="2049463" y="2097088"/>
          <p14:tracePt t="24417" x="2036763" y="2097088"/>
          <p14:tracePt t="24433" x="2025650" y="2097088"/>
          <p14:tracePt t="24442" x="2012950" y="2097088"/>
          <p14:tracePt t="24480" x="2001838" y="2097088"/>
          <p14:tracePt t="24488" x="1989138" y="2097088"/>
          <p14:tracePt t="24504" x="1978025" y="2097088"/>
          <p14:tracePt t="24538" x="1966913" y="2097088"/>
          <p14:tracePt t="24749" x="1966913" y="2085975"/>
          <p14:tracePt t="24759" x="1966913" y="2073275"/>
          <p14:tracePt t="24765" x="1978025" y="2062163"/>
          <p14:tracePt t="24788" x="1978025" y="2051050"/>
          <p14:tracePt t="24812" x="1978025" y="2038350"/>
          <p14:tracePt t="25393" x="1978025" y="2085975"/>
          <p14:tracePt t="25398" x="1978025" y="2120900"/>
          <p14:tracePt t="25405" x="1978025" y="2168525"/>
          <p14:tracePt t="25413" x="1978025" y="2192338"/>
          <p14:tracePt t="25429" x="1978025" y="2205038"/>
          <p14:tracePt t="25610" x="1978025" y="2157413"/>
          <p14:tracePt t="25619" x="1978025" y="2109788"/>
          <p14:tracePt t="25626" x="1978025" y="2085975"/>
          <p14:tracePt t="25635" x="1978025" y="2051050"/>
          <p14:tracePt t="25642" x="1978025" y="2014538"/>
          <p14:tracePt t="25650" x="1978025" y="2003425"/>
          <p14:tracePt t="25658" x="1978025" y="1966913"/>
          <p14:tracePt t="25666" x="1989138" y="1931988"/>
          <p14:tracePt t="25674" x="1989138" y="1919288"/>
          <p14:tracePt t="25682" x="1989138" y="1908175"/>
          <p14:tracePt t="26172" x="1989138" y="1919288"/>
          <p14:tracePt t="26188" x="1989138" y="1943100"/>
          <p14:tracePt t="26196" x="1989138" y="1955800"/>
          <p14:tracePt t="26205" x="1989138" y="1979613"/>
          <p14:tracePt t="26212" x="1989138" y="1990725"/>
          <p14:tracePt t="26227" x="1989138" y="2003425"/>
          <p14:tracePt t="26237" x="1989138" y="2027238"/>
          <p14:tracePt t="26254" x="1989138" y="2038350"/>
          <p14:tracePt t="26259" x="1989138" y="2051050"/>
          <p14:tracePt t="26267" x="1989138" y="2062163"/>
          <p14:tracePt t="26291" x="1989138" y="2085975"/>
          <p14:tracePt t="26299" x="1989138" y="2097088"/>
          <p14:tracePt t="26307" x="1989138" y="2109788"/>
          <p14:tracePt t="26314" x="2001838" y="2133600"/>
          <p14:tracePt t="26322" x="2001838" y="2144713"/>
          <p14:tracePt t="26330" x="2012950" y="2144713"/>
          <p14:tracePt t="26338" x="2012950" y="2157413"/>
          <p14:tracePt t="26346" x="2012950" y="2168525"/>
          <p14:tracePt t="26354" x="2025650" y="2168525"/>
          <p14:tracePt t="26426" x="2036763" y="2168525"/>
          <p14:tracePt t="26433" x="2049463" y="2168525"/>
          <p14:tracePt t="26442" x="2073275" y="2168525"/>
          <p14:tracePt t="26449" x="2108200" y="2168525"/>
          <p14:tracePt t="26456" x="2120900" y="2168525"/>
          <p14:tracePt t="26464" x="2143125" y="2157413"/>
          <p14:tracePt t="26473" x="2166938" y="2144713"/>
          <p14:tracePt t="26488" x="2190750" y="2133600"/>
          <p14:tracePt t="26496" x="2214563" y="2133600"/>
          <p14:tracePt t="26512" x="2227263" y="2133600"/>
          <p14:tracePt t="26521" x="2238375" y="2120900"/>
          <p14:tracePt t="26543" x="2238375" y="2109788"/>
          <p14:tracePt t="26552" x="2251075" y="2109788"/>
          <p14:tracePt t="26567" x="2262188" y="2097088"/>
          <p14:tracePt t="26575" x="2286000" y="2097088"/>
          <p14:tracePt t="26583" x="2286000" y="2085975"/>
          <p14:tracePt t="26592" x="2297113" y="2085975"/>
          <p14:tracePt t="26599" x="2309813" y="2073275"/>
          <p14:tracePt t="26607" x="2333625" y="2062163"/>
          <p14:tracePt t="26614" x="2344738" y="2062163"/>
          <p14:tracePt t="26622" x="2357438" y="2062163"/>
          <p14:tracePt t="26630" x="2357438" y="2051050"/>
          <p14:tracePt t="26662" x="2368550" y="2051050"/>
          <p14:tracePt t="27041" x="2368550" y="2073275"/>
          <p14:tracePt t="27049" x="2368550" y="2097088"/>
          <p14:tracePt t="27057" x="2368550" y="2109788"/>
          <p14:tracePt t="27065" x="2381250" y="2120900"/>
          <p14:tracePt t="27073" x="2392363" y="2133600"/>
          <p14:tracePt t="27081" x="2392363" y="2144713"/>
          <p14:tracePt t="27089" x="2392363" y="2157413"/>
          <p14:tracePt t="27096" x="2392363" y="2168525"/>
          <p14:tracePt t="27112" x="2405063" y="2168525"/>
          <p14:tracePt t="28285" x="2463800" y="2157413"/>
          <p14:tracePt t="28290" x="2522538" y="2120900"/>
          <p14:tracePt t="28297" x="2605088" y="2109788"/>
          <p14:tracePt t="28305" x="2713038" y="2073275"/>
          <p14:tracePt t="28313" x="2795588" y="2073275"/>
          <p14:tracePt t="28321" x="2830513" y="2062163"/>
          <p14:tracePt t="28416" x="2854325" y="2062163"/>
          <p14:tracePt t="28424" x="2890838" y="2062163"/>
          <p14:tracePt t="28431" x="2901950" y="2038350"/>
          <p14:tracePt t="28439" x="2936875" y="2038350"/>
          <p14:tracePt t="28447" x="2960688" y="2038350"/>
          <p14:tracePt t="28455" x="2973388" y="2027238"/>
          <p14:tracePt t="28463" x="3008313" y="2027238"/>
          <p14:tracePt t="28471" x="3032125" y="2027238"/>
          <p14:tracePt t="28479" x="3067050" y="2027238"/>
          <p14:tracePt t="28487" x="3114675" y="2027238"/>
          <p14:tracePt t="28495" x="3151188" y="2027238"/>
          <p14:tracePt t="28504" x="3175000" y="2027238"/>
          <p14:tracePt t="28511" x="3209925" y="2027238"/>
          <p14:tracePt t="28519" x="3221038" y="2027238"/>
          <p14:tracePt t="28526" x="3233738" y="2027238"/>
          <p14:tracePt t="28535" x="3257550" y="2027238"/>
          <p14:tracePt t="28542" x="3281363" y="2027238"/>
          <p14:tracePt t="28550" x="3292475" y="2027238"/>
          <p14:tracePt t="28559" x="3305175" y="2027238"/>
          <p14:tracePt t="28570" x="3316288" y="2027238"/>
          <p14:tracePt t="28611" x="3352800" y="2027238"/>
          <p14:tracePt t="28613" x="3363913" y="2027238"/>
          <p14:tracePt t="28621" x="3422650" y="2027238"/>
          <p14:tracePt t="28629" x="3470275" y="2027238"/>
          <p14:tracePt t="28637" x="3494088" y="2027238"/>
          <p14:tracePt t="28645" x="3529013" y="2027238"/>
          <p14:tracePt t="28653" x="3565525" y="2027238"/>
          <p14:tracePt t="28661" x="3613150" y="2038350"/>
          <p14:tracePt t="28670" x="3636963" y="2051050"/>
          <p14:tracePt t="28811" x="3636963" y="2062163"/>
          <p14:tracePt t="28819" x="3613150" y="2085975"/>
          <p14:tracePt t="28827" x="3600450" y="2097088"/>
          <p14:tracePt t="28843" x="3589338" y="2109788"/>
          <p14:tracePt t="28854" x="3576638" y="2109788"/>
          <p14:tracePt t="28859" x="3565525" y="2120900"/>
          <p14:tracePt t="28874" x="3565525" y="2133600"/>
          <p14:tracePt t="28882" x="3552825" y="2133600"/>
          <p14:tracePt t="28914" x="3541713" y="2133600"/>
          <p14:tracePt t="28923" x="3541713" y="2144713"/>
          <p14:tracePt t="28946" x="3529013" y="2157413"/>
          <p14:tracePt t="28961" x="3517900" y="2157413"/>
          <p14:tracePt t="28969" x="3494088" y="2168525"/>
          <p14:tracePt t="28977" x="3459163" y="2181225"/>
          <p14:tracePt t="28986" x="3435350" y="2205038"/>
          <p14:tracePt t="28993" x="3387725" y="2216150"/>
          <p14:tracePt t="29003" x="3363913" y="2239963"/>
          <p14:tracePt t="29009" x="3340100" y="2251075"/>
          <p14:tracePt t="29018" x="3305175" y="2263775"/>
          <p14:tracePt t="29025" x="3292475" y="2263775"/>
          <p14:tracePt t="29040" x="3281363" y="2263775"/>
          <p14:tracePt t="29048" x="3268663" y="2263775"/>
          <p14:tracePt t="29858" x="3257550" y="2263775"/>
          <p14:tracePt t="29863" x="3209925" y="2263775"/>
          <p14:tracePt t="29870" x="3138488" y="2216150"/>
          <p14:tracePt t="29877" x="3127375" y="2192338"/>
          <p14:tracePt t="29887" x="3114675" y="2192338"/>
          <p14:tracePt t="29893" x="3103563" y="2192338"/>
          <p14:tracePt t="30351" x="3079750" y="2181225"/>
          <p14:tracePt t="30359" x="3067050" y="2181225"/>
          <p14:tracePt t="30368" x="3067050" y="2157413"/>
          <p14:tracePt t="30384" x="3055938" y="2157413"/>
          <p14:tracePt t="31343" x="3079750" y="2157413"/>
          <p14:tracePt t="31348" x="3114675" y="2157413"/>
          <p14:tracePt t="31356" x="3138488" y="2157413"/>
          <p14:tracePt t="31364" x="3175000" y="2157413"/>
          <p14:tracePt t="31372" x="3198813" y="2157413"/>
          <p14:tracePt t="31379" x="3209925" y="2157413"/>
          <p14:tracePt t="31387" x="3221038" y="2157413"/>
          <p14:tracePt t="31395" x="3233738" y="2157413"/>
          <p14:tracePt t="31483" x="3244850" y="2144713"/>
          <p14:tracePt t="31490" x="3244850" y="2120900"/>
          <p14:tracePt t="31498" x="3268663" y="2109788"/>
          <p14:tracePt t="31506" x="3281363" y="2097088"/>
          <p14:tracePt t="31514" x="3292475" y="2073275"/>
          <p14:tracePt t="31522" x="3292475" y="2062163"/>
          <p14:tracePt t="31530" x="3305175" y="2062163"/>
          <p14:tracePt t="31546" x="3305175" y="2051050"/>
          <p14:tracePt t="32144" x="3305175" y="2062163"/>
          <p14:tracePt t="32148" x="3305175" y="2097088"/>
          <p14:tracePt t="32154" x="3305175" y="2120900"/>
          <p14:tracePt t="32163" x="3305175" y="2133600"/>
          <p14:tracePt t="32169" x="3305175" y="2144713"/>
          <p14:tracePt t="32177" x="3305175" y="2157413"/>
          <p14:tracePt t="32186" x="3316288" y="2157413"/>
          <p14:tracePt t="32533" x="3340100" y="2157413"/>
          <p14:tracePt t="32541" x="3363913" y="2157413"/>
          <p14:tracePt t="32548" x="3375025" y="2157413"/>
          <p14:tracePt t="32557" x="3398838" y="2157413"/>
          <p14:tracePt t="32565" x="3411538" y="2157413"/>
          <p14:tracePt t="32581" x="3422650" y="2157413"/>
          <p14:tracePt t="32668" x="3435350" y="2157413"/>
          <p14:tracePt t="32675" x="3459163" y="2157413"/>
          <p14:tracePt t="32684" x="3482975" y="2157413"/>
          <p14:tracePt t="32691" x="3494088" y="2157413"/>
          <p14:tracePt t="32699" x="3529013" y="2157413"/>
          <p14:tracePt t="32707" x="3565525" y="2157413"/>
          <p14:tracePt t="32715" x="3576638" y="2157413"/>
          <p14:tracePt t="32724" x="3600450" y="2157413"/>
          <p14:tracePt t="32731" x="3636963" y="2144713"/>
          <p14:tracePt t="32747" x="3659188" y="2133600"/>
          <p14:tracePt t="32754" x="3671888" y="2133600"/>
          <p14:tracePt t="32762" x="3671888" y="2120900"/>
          <p14:tracePt t="32849" x="3706813" y="2120900"/>
          <p14:tracePt t="32857" x="3719513" y="2120900"/>
          <p14:tracePt t="32865" x="3730625" y="2120900"/>
          <p14:tracePt t="32873" x="3743325" y="2120900"/>
          <p14:tracePt t="32881" x="3754438" y="2120900"/>
          <p14:tracePt t="32889" x="3767138" y="2120900"/>
          <p14:tracePt t="32897" x="3778250" y="2120900"/>
          <p14:tracePt t="33059" x="3790950" y="2120900"/>
          <p14:tracePt t="33094" x="3802063" y="2120900"/>
          <p14:tracePt t="33118" x="3813175" y="2120900"/>
          <p14:tracePt t="33150" x="3825875" y="2120900"/>
          <p14:tracePt t="33944" x="3836988" y="2120900"/>
          <p14:tracePt t="33949" x="3873500" y="2120900"/>
          <p14:tracePt t="33955" x="3944938" y="2109788"/>
          <p14:tracePt t="33963" x="4003675" y="2097088"/>
          <p14:tracePt t="33972" x="4075113" y="2073275"/>
          <p14:tracePt t="33979" x="4133850" y="2073275"/>
          <p14:tracePt t="33988" x="4168775" y="2051050"/>
          <p14:tracePt t="33995" x="4181475" y="2038350"/>
          <p14:tracePt t="34004" x="4205288" y="2014538"/>
          <p14:tracePt t="34011" x="4229100" y="2003425"/>
          <p14:tracePt t="34019" x="4240213" y="1990725"/>
          <p14:tracePt t="34027" x="4264025" y="1990725"/>
          <p14:tracePt t="34035" x="4298950" y="1979613"/>
          <p14:tracePt t="34042" x="4335463" y="1955800"/>
          <p14:tracePt t="34051" x="4359275" y="1943100"/>
          <p14:tracePt t="34058" x="4406900" y="1931988"/>
          <p14:tracePt t="34066" x="4441825" y="1919288"/>
          <p14:tracePt t="34075" x="4489450" y="1919288"/>
          <p14:tracePt t="34082" x="4537075" y="1919288"/>
          <p14:tracePt t="34090" x="4560888" y="1919288"/>
          <p14:tracePt t="34098" x="4606925" y="1919288"/>
          <p14:tracePt t="34106" x="4667250" y="1919288"/>
          <p14:tracePt t="34113" x="4714875" y="1919288"/>
          <p14:tracePt t="34121" x="4773613" y="1919288"/>
          <p14:tracePt t="34129" x="4832350" y="1919288"/>
          <p14:tracePt t="34137" x="4856163" y="1919288"/>
          <p14:tracePt t="34145" x="4891088" y="1919288"/>
          <p14:tracePt t="34153" x="4927600" y="1919288"/>
          <p14:tracePt t="34161" x="4951413" y="1919288"/>
          <p14:tracePt t="34169" x="4975225" y="1908175"/>
          <p14:tracePt t="34177" x="5033963" y="1908175"/>
          <p14:tracePt t="34186" x="5057775" y="1908175"/>
          <p14:tracePt t="34193" x="5092700" y="1895475"/>
          <p14:tracePt t="34203" x="5116513" y="1895475"/>
          <p14:tracePt t="34208" x="5140325" y="1884363"/>
          <p14:tracePt t="34216" x="5187950" y="1884363"/>
          <p14:tracePt t="34225" x="5211763" y="1873250"/>
          <p14:tracePt t="34232" x="5222875" y="1873250"/>
          <p14:tracePt t="34240" x="5246688" y="1873250"/>
          <p14:tracePt t="34256" x="5259388" y="1860550"/>
          <p14:tracePt t="34264" x="5270500" y="1849438"/>
          <p14:tracePt t="34280" x="5294313" y="1836738"/>
          <p14:tracePt t="34288" x="5307013" y="1836738"/>
          <p14:tracePt t="34295" x="5330825" y="1825625"/>
          <p14:tracePt t="34303" x="5353050" y="1825625"/>
          <p14:tracePt t="34311" x="5376863" y="1812925"/>
          <p14:tracePt t="34320" x="5389563" y="1801813"/>
          <p14:tracePt t="34327" x="5400675" y="1801813"/>
          <p14:tracePt t="34337" x="5413375" y="1789113"/>
          <p14:tracePt t="36125" x="5413375" y="1801813"/>
          <p14:tracePt t="36130" x="5376863" y="1860550"/>
          <p14:tracePt t="36138" x="5330825" y="1931988"/>
          <p14:tracePt t="36146" x="5294313" y="2003425"/>
          <p14:tracePt t="36154" x="5270500" y="2027238"/>
          <p14:tracePt t="36161" x="5246688" y="2062163"/>
          <p14:tracePt t="36169" x="5235575" y="2085975"/>
          <p14:tracePt t="36177" x="5211763" y="2109788"/>
          <p14:tracePt t="36185" x="5199063" y="2133600"/>
          <p14:tracePt t="36193" x="5176838" y="2168525"/>
          <p14:tracePt t="36202" x="5176838" y="2192338"/>
          <p14:tracePt t="36209" x="5153025" y="2205038"/>
          <p14:tracePt t="36219" x="5140325" y="2228850"/>
          <p14:tracePt t="36225" x="5129213" y="2239963"/>
          <p14:tracePt t="36248" x="5116513" y="2239963"/>
          <p14:tracePt t="36256" x="5105400" y="2239963"/>
          <p14:tracePt t="36264" x="5081588" y="2263775"/>
          <p14:tracePt t="36273" x="5033963" y="2274888"/>
          <p14:tracePt t="36280" x="4962525" y="2298700"/>
          <p14:tracePt t="36288" x="4903788" y="2322513"/>
          <p14:tracePt t="36296" x="4832350" y="2322513"/>
          <p14:tracePt t="36304" x="4773613" y="2346325"/>
          <p14:tracePt t="36311" x="4725988" y="2346325"/>
          <p14:tracePt t="36319" x="4678363" y="2346325"/>
          <p14:tracePt t="36327" x="4654550" y="2346325"/>
          <p14:tracePt t="36336" x="4630738" y="2346325"/>
          <p14:tracePt t="36343" x="4619625" y="2346325"/>
          <p14:tracePt t="36353" x="4606925" y="2346325"/>
          <p14:tracePt t="36359" x="4595813" y="2335213"/>
          <p14:tracePt t="36369" x="4583113" y="2311400"/>
          <p14:tracePt t="36376" x="4572000" y="2298700"/>
          <p14:tracePt t="36384" x="4572000" y="2274888"/>
          <p14:tracePt t="36390" x="4560888" y="2251075"/>
          <p14:tracePt t="36398" x="4548188" y="2228850"/>
          <p14:tracePt t="36406" x="4537075" y="2216150"/>
          <p14:tracePt t="36416" x="4513263" y="2192338"/>
          <p14:tracePt t="36422" x="4513263" y="2168525"/>
          <p14:tracePt t="36430" x="4500563" y="2144713"/>
          <p14:tracePt t="36438" x="4500563" y="2133600"/>
          <p14:tracePt t="36446" x="4489450" y="2120900"/>
          <p14:tracePt t="36454" x="4476750" y="2097088"/>
          <p14:tracePt t="36470" x="4476750" y="2085975"/>
          <p14:tracePt t="36477" x="4476750" y="2073275"/>
          <p14:tracePt t="36486" x="4465638" y="2073275"/>
          <p14:tracePt t="36493" x="4465638" y="2062163"/>
          <p14:tracePt t="36502" x="4465638" y="2051050"/>
          <p14:tracePt t="36509" x="4465638" y="2027238"/>
          <p14:tracePt t="36520" x="4465638" y="2014538"/>
          <p14:tracePt t="36525" x="4465638" y="2003425"/>
          <p14:tracePt t="36534" x="4465638" y="1979613"/>
          <p14:tracePt t="36541" x="4465638" y="1966913"/>
          <p14:tracePt t="36557" x="4465638" y="1955800"/>
          <p14:tracePt t="36564" x="4465638" y="1931988"/>
          <p14:tracePt t="36574" x="4452938" y="1931988"/>
          <p14:tracePt t="36580" x="4452938" y="1919288"/>
          <p14:tracePt t="36596" x="4452938" y="1908175"/>
          <p14:tracePt t="36730" x="4441825" y="1908175"/>
          <p14:tracePt t="42569" x="4418013" y="1908175"/>
          <p14:tracePt t="42575" x="4370388" y="1931988"/>
          <p14:tracePt t="42583" x="4335463" y="1943100"/>
          <p14:tracePt t="42590" x="4322763" y="1955800"/>
          <p14:tracePt t="42685" x="4311650" y="1966913"/>
          <p14:tracePt t="42693" x="4287838" y="1990725"/>
          <p14:tracePt t="42702" x="4264025" y="2027238"/>
          <p14:tracePt t="42709" x="4229100" y="2051050"/>
          <p14:tracePt t="42720" x="4192588" y="2062163"/>
          <p14:tracePt t="42724" x="4168775" y="2073275"/>
          <p14:tracePt t="42732" x="4133850" y="2085975"/>
          <p14:tracePt t="42740" x="4121150" y="2097088"/>
          <p14:tracePt t="43080" x="4098925" y="2109788"/>
          <p14:tracePt t="43088" x="4062413" y="2133600"/>
          <p14:tracePt t="43096" x="4051300" y="2144713"/>
          <p14:tracePt t="43104" x="4014788" y="2144713"/>
          <p14:tracePt t="43112" x="3979863" y="2168525"/>
          <p14:tracePt t="43120" x="3956050" y="2181225"/>
          <p14:tracePt t="43128" x="3932238" y="2192338"/>
          <p14:tracePt t="43135" x="3921125" y="2205038"/>
          <p14:tracePt t="43143" x="3908425" y="2205038"/>
          <p14:tracePt t="43151" x="3897313" y="2205038"/>
          <p14:tracePt t="43318" x="3884613" y="2205038"/>
          <p14:tracePt t="43325" x="3849688" y="2205038"/>
          <p14:tracePt t="43334" x="3825875" y="2205038"/>
          <p14:tracePt t="43341" x="3790950" y="2205038"/>
          <p14:tracePt t="43349" x="3767138" y="2205038"/>
          <p14:tracePt t="43357" x="3730625" y="2205038"/>
          <p14:tracePt t="43365" x="3695700" y="2205038"/>
          <p14:tracePt t="43373" x="3659188" y="2205038"/>
          <p14:tracePt t="43381" x="3648075" y="2205038"/>
          <p14:tracePt t="43389" x="3636963" y="2205038"/>
          <p14:tracePt t="43396" x="3624263" y="2205038"/>
          <p14:tracePt t="43428" x="3613150" y="2192338"/>
          <p14:tracePt t="45256" x="3613150" y="2216150"/>
          <p14:tracePt t="45261" x="3648075" y="2298700"/>
          <p14:tracePt t="45269" x="3671888" y="2346325"/>
          <p14:tracePt t="45277" x="3695700" y="2370138"/>
          <p14:tracePt t="45286" x="3706813" y="2405063"/>
          <p14:tracePt t="45293" x="3743325" y="2441575"/>
          <p14:tracePt t="45303" x="3754438" y="2465388"/>
          <p14:tracePt t="45309" x="3802063" y="2489200"/>
          <p14:tracePt t="45319" x="3836988" y="2500313"/>
          <p14:tracePt t="45324" x="3897313" y="2500313"/>
          <p14:tracePt t="45333" x="3979863" y="2500313"/>
          <p14:tracePt t="45341" x="4062413" y="2500313"/>
          <p14:tracePt t="45348" x="4168775" y="2476500"/>
          <p14:tracePt t="45356" x="4240213" y="2476500"/>
          <p14:tracePt t="45364" x="4311650" y="2476500"/>
          <p14:tracePt t="45373" x="4346575" y="2476500"/>
          <p14:tracePt t="45380" x="4406900" y="2476500"/>
          <p14:tracePt t="45388" x="4465638" y="2476500"/>
          <p14:tracePt t="45396" x="4537075" y="2476500"/>
          <p14:tracePt t="45403" x="4595813" y="2476500"/>
          <p14:tracePt t="45411" x="4654550" y="2476500"/>
          <p14:tracePt t="45419" x="4702175" y="2476500"/>
          <p14:tracePt t="45427" x="4760913" y="2476500"/>
          <p14:tracePt t="45435" x="4821238" y="2476500"/>
          <p14:tracePt t="45443" x="4856163" y="2476500"/>
          <p14:tracePt t="45452" x="4879975" y="2476500"/>
          <p14:tracePt t="45459" x="4903788" y="2476500"/>
          <p14:tracePt t="45469" x="4914900" y="2476500"/>
          <p14:tracePt t="45482" x="4927600" y="2476500"/>
          <p14:tracePt t="45491" x="4938713" y="2465388"/>
          <p14:tracePt t="45507" x="4975225" y="2452688"/>
          <p14:tracePt t="45514" x="5010150" y="2452688"/>
          <p14:tracePt t="45522" x="5033963" y="2452688"/>
          <p14:tracePt t="45530" x="5057775" y="2452688"/>
          <p14:tracePt t="45538" x="5092700" y="2452688"/>
          <p14:tracePt t="45546" x="5129213" y="2452688"/>
          <p14:tracePt t="45554" x="5153025" y="2452688"/>
          <p14:tracePt t="45561" x="5176838" y="2452688"/>
          <p14:tracePt t="45569" x="5187950" y="2452688"/>
          <p14:tracePt t="45577" x="5211763" y="2452688"/>
          <p14:tracePt t="45586" x="5235575" y="2452688"/>
          <p14:tracePt t="45601" x="5259388" y="2452688"/>
          <p14:tracePt t="45609" x="5270500" y="2452688"/>
          <p14:tracePt t="45619" x="5283200" y="2452688"/>
          <p14:tracePt t="45625" x="5318125" y="2465388"/>
          <p14:tracePt t="45636" x="5353050" y="2476500"/>
          <p14:tracePt t="45640" x="5376863" y="2476500"/>
          <p14:tracePt t="45648" x="5413375" y="2489200"/>
          <p14:tracePt t="45657" x="5437188" y="2489200"/>
          <p14:tracePt t="45664" x="5448300" y="2500313"/>
          <p14:tracePt t="45672" x="5461000" y="2500313"/>
          <p14:tracePt t="45680" x="5495925" y="2513013"/>
          <p14:tracePt t="45696" x="5507038" y="2513013"/>
          <p14:tracePt t="45838" x="5507038" y="2524125"/>
          <p14:tracePt t="45846" x="5484813" y="2524125"/>
          <p14:tracePt t="45854" x="5448300" y="2547938"/>
          <p14:tracePt t="45861" x="5400675" y="2560638"/>
          <p14:tracePt t="45869" x="5353050" y="2571750"/>
          <p14:tracePt t="45878" x="5294313" y="2582863"/>
          <p14:tracePt t="45885" x="5259388" y="2595563"/>
          <p14:tracePt t="45893" x="5199063" y="2606675"/>
          <p14:tracePt t="45901" x="5116513" y="2606675"/>
          <p14:tracePt t="45909" x="5057775" y="2606675"/>
          <p14:tracePt t="45919" x="4999038" y="2606675"/>
          <p14:tracePt t="45925" x="4938713" y="2606675"/>
          <p14:tracePt t="45933" x="4903788" y="2606675"/>
          <p14:tracePt t="45940" x="4845050" y="2606675"/>
          <p14:tracePt t="45948" x="4797425" y="2595563"/>
          <p14:tracePt t="45957" x="4749800" y="2582863"/>
          <p14:tracePt t="45964" x="4702175" y="2582863"/>
          <p14:tracePt t="45973" x="4678363" y="2571750"/>
          <p14:tracePt t="45980" x="4630738" y="2547938"/>
          <p14:tracePt t="45988" x="4560888" y="2536825"/>
          <p14:tracePt t="45996" x="4537075" y="2524125"/>
          <p14:tracePt t="46004" x="4489450" y="2500313"/>
          <p14:tracePt t="46011" x="4441825" y="2489200"/>
          <p14:tracePt t="46019" x="4370388" y="2465388"/>
          <p14:tracePt t="46027" x="4335463" y="2452688"/>
          <p14:tracePt t="46035" x="4322763" y="2441575"/>
          <p14:tracePt t="46044" x="4298950" y="2428875"/>
          <p14:tracePt t="46052" x="4287838" y="2428875"/>
          <p14:tracePt t="46085" x="4275138" y="2405063"/>
          <p14:tracePt t="46090" x="4264025" y="2405063"/>
          <p14:tracePt t="46098" x="4264025" y="2370138"/>
          <p14:tracePt t="46106" x="4252913" y="2359025"/>
          <p14:tracePt t="46114" x="4240213" y="2335213"/>
          <p14:tracePt t="46122" x="4229100" y="2311400"/>
          <p14:tracePt t="46130" x="4216400" y="2311400"/>
          <p14:tracePt t="46139" x="4192588" y="2287588"/>
          <p14:tracePt t="46146" x="4192588" y="2263775"/>
          <p14:tracePt t="46154" x="4181475" y="2251075"/>
          <p14:tracePt t="46162" x="4157663" y="2239963"/>
          <p14:tracePt t="46169" x="4157663" y="2228850"/>
          <p14:tracePt t="46177" x="4157663" y="2216150"/>
          <p14:tracePt t="46186" x="4144963" y="2216150"/>
          <p14:tracePt t="46193" x="4144963" y="2205038"/>
          <p14:tracePt t="46218" x="4144963" y="2192338"/>
          <p14:tracePt t="47343" x="4144963" y="2205038"/>
          <p14:tracePt t="47347" x="4157663" y="2228850"/>
          <p14:tracePt t="47354" x="4157663" y="2251075"/>
          <p14:tracePt t="47362" x="4168775" y="2287588"/>
          <p14:tracePt t="47370" x="4181475" y="2322513"/>
          <p14:tracePt t="47377" x="4192588" y="2346325"/>
          <p14:tracePt t="47385" x="4216400" y="2346325"/>
          <p14:tracePt t="47393" x="4229100" y="2359025"/>
          <p14:tracePt t="47472" x="4240213" y="2359025"/>
          <p14:tracePt t="47481" x="4252913" y="2359025"/>
          <p14:tracePt t="47488" x="4275138" y="2359025"/>
          <p14:tracePt t="47496" x="4298950" y="2359025"/>
          <p14:tracePt t="47504" x="4311650" y="2359025"/>
          <p14:tracePt t="47512" x="4346575" y="2359025"/>
          <p14:tracePt t="47520" x="4370388" y="2359025"/>
          <p14:tracePt t="47528" x="4383088" y="2359025"/>
          <p14:tracePt t="47536" x="4394200" y="2359025"/>
          <p14:tracePt t="47543" x="4406900" y="2359025"/>
          <p14:tracePt t="47646" x="4429125" y="2359025"/>
          <p14:tracePt t="47654" x="4465638" y="2359025"/>
          <p14:tracePt t="47662" x="4489450" y="2359025"/>
          <p14:tracePt t="47671" x="4513263" y="2359025"/>
          <p14:tracePt t="47678" x="4548188" y="2359025"/>
          <p14:tracePt t="47686" x="4560888" y="2359025"/>
          <p14:tracePt t="47694" x="4583113" y="2359025"/>
          <p14:tracePt t="47702" x="4595813" y="2359025"/>
          <p14:tracePt t="47710" x="4606925" y="2359025"/>
          <p14:tracePt t="47719" x="4619625" y="2359025"/>
          <p14:tracePt t="58937" x="4595813" y="2359025"/>
          <p14:tracePt t="58941" x="4513263" y="2359025"/>
          <p14:tracePt t="58948" x="4441825" y="2359025"/>
          <p14:tracePt t="58956" x="4394200" y="2359025"/>
          <p14:tracePt t="58964" x="4346575" y="2359025"/>
          <p14:tracePt t="58972" x="4322763" y="2359025"/>
          <p14:tracePt t="58980" x="4298950" y="2359025"/>
          <p14:tracePt t="58988" x="4264025" y="2359025"/>
          <p14:tracePt t="58996" x="4229100" y="2359025"/>
          <p14:tracePt t="59006" x="4216400" y="2359025"/>
          <p14:tracePt t="59011" x="4205288" y="2359025"/>
          <p14:tracePt t="59194" x="4229100" y="2359025"/>
          <p14:tracePt t="59202" x="4240213" y="2359025"/>
          <p14:tracePt t="59209" x="4252913" y="2359025"/>
          <p14:tracePt t="59217" x="4275138" y="2370138"/>
          <p14:tracePt t="59225" x="4311650" y="2393950"/>
          <p14:tracePt t="59234" x="4346575" y="2405063"/>
          <p14:tracePt t="59241" x="4359275" y="2417763"/>
          <p14:tracePt t="59248" x="4370388" y="2417763"/>
          <p14:tracePt t="59256" x="4394200" y="2417763"/>
          <p14:tracePt t="59264" x="4418013" y="2417763"/>
          <p14:tracePt t="59272" x="4452938" y="2428875"/>
          <p14:tracePt t="59280" x="4465638" y="2428875"/>
          <p14:tracePt t="59289" x="4476750" y="2428875"/>
          <p14:tracePt t="59359" x="4524375" y="2417763"/>
          <p14:tracePt t="59368" x="4537075" y="2417763"/>
          <p14:tracePt t="59375" x="4560888" y="2417763"/>
          <p14:tracePt t="59385" x="4583113" y="2417763"/>
          <p14:tracePt t="59402" x="4595813" y="2405063"/>
          <p14:tracePt t="59407" x="4606925" y="2405063"/>
          <p14:tracePt t="59929" x="4595813" y="2405063"/>
          <p14:tracePt t="59936" x="4524375" y="2405063"/>
          <p14:tracePt t="59944" x="4418013" y="2405063"/>
          <p14:tracePt t="59951" x="4322763" y="2417763"/>
          <p14:tracePt t="59960" x="4240213" y="2441575"/>
          <p14:tracePt t="59969" x="4157663" y="2452688"/>
          <p14:tracePt t="59975" x="4051300" y="2465388"/>
          <p14:tracePt t="59984" x="3956050" y="2465388"/>
          <p14:tracePt t="59991" x="3825875" y="2465388"/>
          <p14:tracePt t="60001" x="3730625" y="2465388"/>
          <p14:tracePt t="60007" x="3624263" y="2441575"/>
          <p14:tracePt t="60015" x="3552825" y="2441575"/>
          <p14:tracePt t="60023" x="3422650" y="2428875"/>
          <p14:tracePt t="60031" x="3268663" y="2428875"/>
          <p14:tracePt t="60039" x="3114675" y="2428875"/>
          <p14:tracePt t="60046" x="2960688" y="2428875"/>
          <p14:tracePt t="60054" x="2782888" y="2428875"/>
          <p14:tracePt t="60062" x="2617788" y="2428875"/>
          <p14:tracePt t="60070" x="2498725" y="2428875"/>
          <p14:tracePt t="60078" x="2405063" y="2428875"/>
          <p14:tracePt t="60086" x="2320925" y="2428875"/>
          <p14:tracePt t="60094" x="2238375" y="2428875"/>
          <p14:tracePt t="60102" x="2166938" y="2428875"/>
          <p14:tracePt t="60110" x="2084388" y="2428875"/>
          <p14:tracePt t="60119" x="2025650" y="2428875"/>
          <p14:tracePt t="60125" x="1978025" y="2417763"/>
          <p14:tracePt t="60135" x="1943100" y="2393950"/>
          <p14:tracePt t="60141" x="1906588" y="2393950"/>
          <p14:tracePt t="60151" x="1882775" y="2370138"/>
          <p14:tracePt t="60157" x="1847850" y="2370138"/>
          <p14:tracePt t="60165" x="1812925" y="2359025"/>
          <p14:tracePt t="60174" x="1800225" y="2359025"/>
          <p14:tracePt t="60181" x="1789113" y="2359025"/>
          <p14:tracePt t="60189" x="1765300" y="2359025"/>
          <p14:tracePt t="60206" x="1752600" y="2359025"/>
          <p14:tracePt t="60220" x="1741488" y="2359025"/>
          <p14:tracePt t="60624" x="1752600" y="2359025"/>
          <p14:tracePt t="60633" x="1765300" y="2346325"/>
          <p14:tracePt t="60640" x="1789113" y="2335213"/>
          <p14:tracePt t="60647" x="1800225" y="2322513"/>
          <p14:tracePt t="60655" x="1824038" y="2311400"/>
          <p14:tracePt t="60664" x="1847850" y="2298700"/>
          <p14:tracePt t="60671" x="1882775" y="2287588"/>
          <p14:tracePt t="60679" x="1882775" y="2274888"/>
          <p14:tracePt t="60687" x="1906588" y="2263775"/>
          <p14:tracePt t="60695" x="1919288" y="2263775"/>
          <p14:tracePt t="60703" x="1919288" y="2251075"/>
          <p14:tracePt t="60720" x="1930400" y="2251075"/>
          <p14:tracePt t="60742" x="1943100" y="2251075"/>
          <p14:tracePt t="60767" x="1943100" y="2239963"/>
          <p14:tracePt t="60774" x="1966913" y="2239963"/>
          <p14:tracePt t="60785" x="1989138" y="2228850"/>
          <p14:tracePt t="60790" x="2012950" y="2228850"/>
          <p14:tracePt t="60798" x="2049463" y="2228850"/>
          <p14:tracePt t="60806" x="2084388" y="2216150"/>
          <p14:tracePt t="60814" x="2097088" y="2216150"/>
          <p14:tracePt t="60823" x="2120900" y="2205038"/>
          <p14:tracePt t="60829" x="2143125" y="2205038"/>
          <p14:tracePt t="60837" x="2155825" y="2205038"/>
          <p14:tracePt t="60845" x="2179638" y="2205038"/>
          <p14:tracePt t="60853" x="2203450" y="2205038"/>
          <p14:tracePt t="60869" x="2227263" y="2192338"/>
          <p14:tracePt t="60877" x="2262188" y="2192338"/>
          <p14:tracePt t="60885" x="2274888" y="2192338"/>
          <p14:tracePt t="60893" x="2344738" y="2192338"/>
          <p14:tracePt t="60900" x="2416175" y="2192338"/>
          <p14:tracePt t="60908" x="2474913" y="2192338"/>
          <p14:tracePt t="60918" x="2535238" y="2192338"/>
          <p14:tracePt t="60924" x="2617788" y="2192338"/>
          <p14:tracePt t="60933" x="2689225" y="2192338"/>
          <p14:tracePt t="60940" x="2759075" y="2192338"/>
          <p14:tracePt t="60948" x="2819400" y="2192338"/>
          <p14:tracePt t="60957" x="2867025" y="2192338"/>
          <p14:tracePt t="60964" x="2890838" y="2192338"/>
          <p14:tracePt t="60972" x="2949575" y="2192338"/>
          <p14:tracePt t="60979" x="3008313" y="2192338"/>
          <p14:tracePt t="60987" x="3079750" y="2192338"/>
          <p14:tracePt t="60995" x="3138488" y="2192338"/>
          <p14:tracePt t="61003" x="3198813" y="2192338"/>
          <p14:tracePt t="61011" x="3257550" y="2192338"/>
          <p14:tracePt t="61019" x="3305175" y="2192338"/>
          <p14:tracePt t="61027" x="3340100" y="2192338"/>
          <p14:tracePt t="61035" x="3363913" y="2192338"/>
          <p14:tracePt t="61043" x="3387725" y="2192338"/>
          <p14:tracePt t="61058" x="3398838" y="2192338"/>
          <p14:tracePt t="64123" x="3411538" y="2192338"/>
          <p14:tracePt t="64132" x="3422650" y="2192338"/>
          <p14:tracePt t="64139" x="3446463" y="2192338"/>
          <p14:tracePt t="64146" x="3470275" y="2192338"/>
          <p14:tracePt t="64155" x="3482975" y="2192338"/>
          <p14:tracePt t="64162" x="3494088" y="2192338"/>
          <p14:tracePt t="64171" x="3505200" y="2192338"/>
          <p14:tracePt t="64187" x="3517900" y="2192338"/>
          <p14:tracePt t="64194" x="3529013" y="2192338"/>
          <p14:tracePt t="64217" x="3552825" y="2192338"/>
          <p14:tracePt t="64225" x="3565525" y="2192338"/>
          <p14:tracePt t="64235" x="3576638" y="2192338"/>
          <p14:tracePt t="64241" x="3589338" y="2192338"/>
          <p14:tracePt t="64251" x="3600450" y="2192338"/>
          <p14:tracePt t="64257" x="3624263" y="2192338"/>
          <p14:tracePt t="64266" x="3636963" y="2192338"/>
          <p14:tracePt t="64274" x="3648075" y="2192338"/>
          <p14:tracePt t="64282" x="3671888" y="2192338"/>
          <p14:tracePt t="64289" x="3683000" y="2192338"/>
          <p14:tracePt t="64296" x="3706813" y="2192338"/>
          <p14:tracePt t="64305" x="3730625" y="2192338"/>
          <p14:tracePt t="64320" x="3743325" y="2192338"/>
          <p14:tracePt t="64328" x="3754438" y="2192338"/>
          <p14:tracePt t="64344" x="3767138" y="2192338"/>
          <p14:tracePt t="64352" x="3778250" y="2192338"/>
          <p14:tracePt t="64439" x="3790950" y="2192338"/>
          <p14:tracePt t="64447" x="3813175" y="2205038"/>
          <p14:tracePt t="64455" x="3836988" y="2205038"/>
          <p14:tracePt t="64462" x="3849688" y="2205038"/>
          <p14:tracePt t="64471" x="3860800" y="2205038"/>
          <p14:tracePt t="64478" x="3884613" y="2216150"/>
          <p14:tracePt t="64487" x="3897313" y="2216150"/>
          <p14:tracePt t="64495" x="3908425" y="2216150"/>
          <p14:tracePt t="64503" x="3932238" y="2228850"/>
          <p14:tracePt t="64512" x="3944938" y="2228850"/>
          <p14:tracePt t="64519" x="3956050" y="2228850"/>
          <p14:tracePt t="64525" x="3956050" y="2239963"/>
          <p14:tracePt t="64541" x="3967163" y="2239963"/>
          <p14:tracePt t="64559" x="3979863" y="2239963"/>
          <p14:tracePt t="64566" x="3990975" y="2251075"/>
          <p14:tracePt t="64613" x="4003675" y="2251075"/>
          <p14:tracePt t="64621" x="4027488" y="2251075"/>
          <p14:tracePt t="64630" x="4038600" y="2251075"/>
          <p14:tracePt t="64636" x="4075113" y="2263775"/>
          <p14:tracePt t="64654" x="4098925" y="2263775"/>
          <p14:tracePt t="64661" x="4110038" y="2263775"/>
          <p14:tracePt t="64668" x="4110038" y="2274888"/>
          <p14:tracePt t="64685" x="4121150" y="2274888"/>
          <p14:tracePt t="64835" x="4133850" y="2274888"/>
          <p14:tracePt t="64841" x="4144963" y="2274888"/>
          <p14:tracePt t="64852" x="4157663" y="2274888"/>
          <p14:tracePt t="64857" x="4168775" y="2274888"/>
          <p14:tracePt t="64882" x="4181475" y="2274888"/>
          <p14:tracePt t="64896" x="4192588" y="2274888"/>
          <p14:tracePt t="64905" x="4205288" y="2274888"/>
          <p14:tracePt t="64937" x="4216400" y="2274888"/>
          <p14:tracePt t="65031" x="4229100" y="2274888"/>
          <p14:tracePt t="65040" x="4240213" y="2274888"/>
          <p14:tracePt t="65055" x="4252913" y="2274888"/>
          <p14:tracePt t="65063" x="4264025" y="2274888"/>
          <p14:tracePt t="67592" x="4275138" y="2335213"/>
          <p14:tracePt t="67597" x="4311650" y="2452688"/>
          <p14:tracePt t="67604" x="4429125" y="2513013"/>
          <p14:tracePt t="67611" x="4537075" y="2571750"/>
          <p14:tracePt t="67619" x="4678363" y="2619375"/>
          <p14:tracePt t="67627" x="4832350" y="2678113"/>
          <p14:tracePt t="67636" x="4999038" y="2725738"/>
          <p14:tracePt t="67643" x="5140325" y="2773363"/>
          <p14:tracePt t="67651" x="5246688" y="2820988"/>
          <p14:tracePt t="67659" x="5353050" y="2844800"/>
          <p14:tracePt t="67668" x="5437188" y="2868613"/>
          <p14:tracePt t="67675" x="5484813" y="2879725"/>
          <p14:tracePt t="67684" x="5543550" y="2892425"/>
          <p14:tracePt t="67691" x="5591175" y="2892425"/>
          <p14:tracePt t="67699" x="5638800" y="2892425"/>
          <p14:tracePt t="67706" x="5673725" y="2892425"/>
          <p14:tracePt t="67714" x="5708650" y="2892425"/>
          <p14:tracePt t="67724" x="5745163" y="2879725"/>
          <p14:tracePt t="67730" x="5780088" y="2868613"/>
          <p14:tracePt t="67738" x="5815013" y="2855913"/>
          <p14:tracePt t="67746" x="5827713" y="2844800"/>
          <p14:tracePt t="67754" x="5851525" y="2832100"/>
          <p14:tracePt t="67761" x="5875338" y="2820988"/>
          <p14:tracePt t="67777" x="5886450" y="2808288"/>
          <p14:tracePt t="67786" x="5899150" y="2808288"/>
          <p14:tracePt t="67793" x="5910263" y="2797175"/>
          <p14:tracePt t="67809" x="5910263" y="2784475"/>
          <p14:tracePt t="67818" x="5934075" y="2773363"/>
          <p14:tracePt t="67827" x="5969000" y="2749550"/>
          <p14:tracePt t="67835" x="5992813" y="2714625"/>
          <p14:tracePt t="67840" x="6016625" y="2701925"/>
          <p14:tracePt t="67851" x="6040438" y="2690813"/>
          <p14:tracePt t="67857" x="6053138" y="2690813"/>
          <p14:tracePt t="67864" x="6064250" y="2678113"/>
          <p14:tracePt t="67881" x="6076950" y="2678113"/>
          <p14:tracePt t="67889" x="6076950" y="2667000"/>
          <p14:tracePt t="67905" x="6088063" y="2667000"/>
          <p14:tracePt t="67920" x="6088063" y="2654300"/>
          <p14:tracePt t="67928" x="6099175" y="2654300"/>
          <p14:tracePt t="67935" x="6122988" y="2643188"/>
          <p14:tracePt t="67943" x="6122988" y="2630488"/>
          <p14:tracePt t="67953" x="6135688" y="2630488"/>
          <p14:tracePt t="67960" x="6159500" y="2606675"/>
          <p14:tracePt t="67968" x="6170613" y="2595563"/>
          <p14:tracePt t="67977" x="6183313" y="2582863"/>
          <p14:tracePt t="67985" x="6207125" y="2571750"/>
          <p14:tracePt t="67999" x="6218238" y="2560638"/>
          <p14:tracePt t="68014" x="6230938" y="2547938"/>
          <p14:tracePt t="68039" x="6242050" y="2536825"/>
          <p14:tracePt t="68442" x="6230938" y="2536825"/>
          <p14:tracePt t="68457" x="6218238" y="2536825"/>
          <p14:tracePt t="68869" x="6230938" y="2560638"/>
          <p14:tracePt t="68875" x="6253163" y="2582863"/>
          <p14:tracePt t="68884" x="6289675" y="2606675"/>
          <p14:tracePt t="68892" x="6324600" y="2643188"/>
          <p14:tracePt t="68901" x="6348413" y="2667000"/>
          <p14:tracePt t="68907" x="6372225" y="2678113"/>
          <p14:tracePt t="68918" x="6384925" y="2690813"/>
          <p14:tracePt t="68932" x="6396038" y="2690813"/>
          <p14:tracePt t="68949" x="6419850" y="2690813"/>
          <p14:tracePt t="68956" x="6443663" y="2690813"/>
          <p14:tracePt t="68964" x="6478588" y="2690813"/>
          <p14:tracePt t="68971" x="6515100" y="2690813"/>
          <p14:tracePt t="68979" x="6561138" y="2690813"/>
          <p14:tracePt t="68987" x="6573838" y="2690813"/>
          <p14:tracePt t="68994" x="6608763" y="2690813"/>
          <p14:tracePt t="69003" x="6621463" y="2690813"/>
          <p14:tracePt t="69010" x="6656388" y="2690813"/>
          <p14:tracePt t="69019" x="6692900" y="2701925"/>
          <p14:tracePt t="69027" x="6738938" y="2701925"/>
          <p14:tracePt t="69035" x="6775450" y="2714625"/>
          <p14:tracePt t="69043" x="6846888" y="2714625"/>
          <p14:tracePt t="69052" x="6905625" y="2725738"/>
          <p14:tracePt t="69059" x="6988175" y="2725738"/>
          <p14:tracePt t="69068" x="7046913" y="2725738"/>
          <p14:tracePt t="69073" x="7131050" y="2725738"/>
          <p14:tracePt t="69082" x="7177088" y="2738438"/>
          <p14:tracePt t="69089" x="7189788" y="2738438"/>
          <p14:tracePt t="69097" x="7213600" y="2738438"/>
          <p14:tracePt t="69336" x="7213600" y="2714625"/>
          <p14:tracePt t="69343" x="7213600" y="2701925"/>
          <p14:tracePt t="69352" x="7213600" y="2690813"/>
          <p14:tracePt t="69359" x="7200900" y="2678113"/>
          <p14:tracePt t="69368" x="7189788" y="2678113"/>
          <p14:tracePt t="69374" x="7177088" y="2654300"/>
          <p14:tracePt t="69384" x="7154863" y="2643188"/>
          <p14:tracePt t="69390" x="7142163" y="2630488"/>
          <p14:tracePt t="69398" x="7131050" y="2619375"/>
          <p14:tracePt t="69407" x="7118350" y="2606675"/>
          <p14:tracePt t="69414" x="7107238" y="2595563"/>
          <p14:tracePt t="69422" x="7094538" y="2582863"/>
          <p14:tracePt t="69431" x="7070725" y="2571750"/>
          <p14:tracePt t="69437" x="7070725" y="2547938"/>
          <p14:tracePt t="69445" x="7059613" y="2547938"/>
          <p14:tracePt t="69461" x="7046913" y="2547938"/>
          <p14:tracePt t="69469" x="7035800" y="2536825"/>
          <p14:tracePt t="69494" x="7023100" y="2536825"/>
          <p14:tracePt t="69502" x="7023100" y="2524125"/>
          <p14:tracePt t="71284" x="7000875" y="2524125"/>
          <p14:tracePt t="71288" x="6964363" y="2560638"/>
          <p14:tracePt t="71296" x="6940550" y="2582863"/>
          <p14:tracePt t="71305" x="6905625" y="2630488"/>
          <p14:tracePt t="71312" x="6869113" y="2667000"/>
          <p14:tracePt t="71320" x="6799263" y="2725738"/>
          <p14:tracePt t="71328" x="6727825" y="2773363"/>
          <p14:tracePt t="71336" x="6656388" y="2820988"/>
          <p14:tracePt t="71344" x="6584950" y="2844800"/>
          <p14:tracePt t="71351" x="6478588" y="2879725"/>
          <p14:tracePt t="71359" x="6407150" y="2879725"/>
          <p14:tracePt t="71369" x="6300788" y="2879725"/>
          <p14:tracePt t="71375" x="6146800" y="2892425"/>
          <p14:tracePt t="71384" x="5981700" y="2892425"/>
          <p14:tracePt t="71391" x="5827713" y="2892425"/>
          <p14:tracePt t="71400" x="5697538" y="2892425"/>
          <p14:tracePt t="71407" x="5567363" y="2892425"/>
          <p14:tracePt t="71418" x="5461000" y="2844800"/>
          <p14:tracePt t="71422" x="5389563" y="2784475"/>
          <p14:tracePt t="71430" x="5330825" y="2749550"/>
          <p14:tracePt t="71438" x="5270500" y="2690813"/>
          <p14:tracePt t="71446" x="5235575" y="2654300"/>
          <p14:tracePt t="71455" x="5222875" y="2619375"/>
          <p14:tracePt t="71462" x="5199063" y="2595563"/>
          <p14:tracePt t="71470" x="5187950" y="2560638"/>
          <p14:tracePt t="71478" x="5176838" y="2524125"/>
          <p14:tracePt t="71486" x="5164138" y="2476500"/>
          <p14:tracePt t="71494" x="5140325" y="2441575"/>
          <p14:tracePt t="71502" x="5116513" y="2393950"/>
          <p14:tracePt t="71509" x="5105400" y="2370138"/>
          <p14:tracePt t="71517" x="5105400" y="2346325"/>
          <p14:tracePt t="71525" x="5081588" y="2298700"/>
          <p14:tracePt t="71533" x="5068888" y="2263775"/>
          <p14:tracePt t="71541" x="5057775" y="2239963"/>
          <p14:tracePt t="71550" x="5022850" y="2205038"/>
          <p14:tracePt t="71553" x="5010150" y="2168525"/>
          <p14:tracePt t="71567" x="4986338" y="2133600"/>
          <p14:tracePt t="71572" x="4975225" y="2109788"/>
          <p14:tracePt t="71581" x="4951413" y="2085975"/>
          <p14:tracePt t="71590" x="4927600" y="2062163"/>
          <p14:tracePt t="71596" x="4903788" y="2038350"/>
          <p14:tracePt t="71605" x="4879975" y="2014538"/>
          <p14:tracePt t="71612" x="4856163" y="2003425"/>
          <p14:tracePt t="71620" x="4832350" y="1990725"/>
          <p14:tracePt t="71628" x="4797425" y="1990725"/>
          <p14:tracePt t="71636" x="4773613" y="1979613"/>
          <p14:tracePt t="71644" x="4737100" y="1979613"/>
          <p14:tracePt t="71651" x="4702175" y="1966913"/>
          <p14:tracePt t="71659" x="4654550" y="1955800"/>
          <p14:tracePt t="71668" x="4606925" y="1943100"/>
          <p14:tracePt t="71675" x="4595813" y="1943100"/>
          <p14:tracePt t="71683" x="4560888" y="1931988"/>
          <p14:tracePt t="71691" x="4537075" y="1919288"/>
          <p14:tracePt t="71701" x="4524375" y="1919288"/>
          <p14:tracePt t="71707" x="4513263" y="1919288"/>
          <p14:tracePt t="71716" x="4500563" y="1919288"/>
          <p14:tracePt t="71793" x="4489450" y="1919288"/>
          <p14:tracePt t="71802" x="4489450" y="1908175"/>
          <p14:tracePt t="71809" x="4465638" y="1895475"/>
          <p14:tracePt t="71817" x="4452938" y="1895475"/>
          <p14:tracePt t="71834" x="4441825" y="1873250"/>
          <p14:tracePt t="71841" x="4429125" y="1873250"/>
          <p14:tracePt t="71928" x="4429125" y="1884363"/>
          <p14:tracePt t="71936" x="4429125" y="1908175"/>
          <p14:tracePt t="71944" x="4429125" y="1919288"/>
          <p14:tracePt t="71951" x="4429125" y="1931988"/>
          <p14:tracePt t="71959" x="4429125" y="1966913"/>
          <p14:tracePt t="71967" x="4429125" y="1979613"/>
          <p14:tracePt t="71975" x="4429125" y="2003425"/>
          <p14:tracePt t="71984" x="4441825" y="2027238"/>
          <p14:tracePt t="71992" x="4465638" y="2038350"/>
          <p14:tracePt t="71999" x="4465638" y="2051050"/>
          <p14:tracePt t="72007" x="4476750" y="2051050"/>
          <p14:tracePt t="72022" x="4476750" y="2062163"/>
          <p14:tracePt t="72046" x="4489450" y="2062163"/>
          <p14:tracePt t="72062" x="4489450" y="2038350"/>
          <p14:tracePt t="72070" x="4489450" y="2027238"/>
          <p14:tracePt t="72078" x="4489450" y="1990725"/>
          <p14:tracePt t="72087" x="4489450" y="1955800"/>
          <p14:tracePt t="72094" x="4489450" y="1919288"/>
          <p14:tracePt t="72101" x="4489450" y="1884363"/>
          <p14:tracePt t="72109" x="4489450" y="1849438"/>
          <p14:tracePt t="72118" x="4489450" y="1836738"/>
          <p14:tracePt t="72125" x="4489450" y="1801813"/>
          <p14:tracePt t="72134" x="4489450" y="1765300"/>
          <p14:tracePt t="72149" x="4489450" y="1741488"/>
          <p14:tracePt t="72157" x="4476750" y="1730375"/>
          <p14:tracePt t="72168" x="4476750" y="1717675"/>
          <p14:tracePt t="72173" x="4465638" y="1706563"/>
          <p14:tracePt t="72189" x="4465638" y="1695450"/>
          <p14:tracePt t="72331" x="4465638" y="1730375"/>
          <p14:tracePt t="72338" x="4465638" y="1741488"/>
          <p14:tracePt t="72346" x="4465638" y="1778000"/>
          <p14:tracePt t="72354" x="4465638" y="1801813"/>
          <p14:tracePt t="72362" x="4476750" y="1825625"/>
          <p14:tracePt t="72370" x="4489450" y="1873250"/>
          <p14:tracePt t="72378" x="4489450" y="1931988"/>
          <p14:tracePt t="72387" x="4500563" y="1966913"/>
          <p14:tracePt t="72394" x="4500563" y="2003425"/>
          <p14:tracePt t="72402" x="4500563" y="2014538"/>
          <p14:tracePt t="72410" x="4500563" y="2038350"/>
          <p14:tracePt t="72417" x="4500563" y="2051050"/>
          <p14:tracePt t="72490" x="4500563" y="2014538"/>
          <p14:tracePt t="72496" x="4500563" y="1990725"/>
          <p14:tracePt t="72504" x="4500563" y="1979613"/>
          <p14:tracePt t="72512" x="4500563" y="1966913"/>
          <p14:tracePt t="72520" x="4500563" y="1955800"/>
          <p14:tracePt t="72528" x="4500563" y="1943100"/>
          <p14:tracePt t="72544" x="4500563" y="1931988"/>
          <p14:tracePt t="72616" x="4465638" y="1966913"/>
          <p14:tracePt t="72623" x="4383088" y="2051050"/>
          <p14:tracePt t="72631" x="4311650" y="2120900"/>
          <p14:tracePt t="72638" x="4240213" y="2216150"/>
          <p14:tracePt t="72646" x="4181475" y="2287588"/>
          <p14:tracePt t="72655" x="4098925" y="2393950"/>
          <p14:tracePt t="72662" x="4038600" y="2465388"/>
          <p14:tracePt t="72670" x="3990975" y="2536825"/>
          <p14:tracePt t="72678" x="3932238" y="2595563"/>
          <p14:tracePt t="72686" x="3897313" y="2643188"/>
          <p14:tracePt t="72694" x="3860800" y="2678113"/>
          <p14:tracePt t="72702" x="3836988" y="2714625"/>
          <p14:tracePt t="72710" x="3802063" y="2738438"/>
          <p14:tracePt t="72717" x="3754438" y="2773363"/>
          <p14:tracePt t="72725" x="3719513" y="2797175"/>
          <p14:tracePt t="72734" x="3671888" y="2820988"/>
          <p14:tracePt t="72741" x="3624263" y="2855913"/>
          <p14:tracePt t="72750" x="3600450" y="2868613"/>
          <p14:tracePt t="72757" x="3576638" y="2879725"/>
          <p14:tracePt t="72767" x="3552825" y="2892425"/>
          <p14:tracePt t="72773" x="3529013" y="2892425"/>
          <p14:tracePt t="72782" x="3517900" y="2892425"/>
          <p14:tracePt t="72788" x="3505200" y="2892425"/>
          <p14:tracePt t="72796" x="3470275" y="2903538"/>
          <p14:tracePt t="72812" x="3446463" y="2903538"/>
          <p14:tracePt t="72820" x="3435350" y="2903538"/>
          <p14:tracePt t="72962" x="3411538" y="2927350"/>
          <p14:tracePt t="72970" x="3398838" y="2951163"/>
          <p14:tracePt t="72978" x="3387725" y="2962275"/>
          <p14:tracePt t="72986" x="3387725" y="2974975"/>
          <p14:tracePt t="72994" x="3375025" y="2974975"/>
          <p14:tracePt t="73002" x="3363913" y="2974975"/>
          <p14:tracePt t="73954" x="3363913" y="2986088"/>
          <p14:tracePt t="73960" x="3398838" y="3022600"/>
          <p14:tracePt t="73967" x="3517900" y="3092450"/>
          <p14:tracePt t="73973" x="3648075" y="3163888"/>
          <p14:tracePt t="73982" x="3825875" y="3235325"/>
          <p14:tracePt t="73989" x="4014788" y="3294063"/>
          <p14:tracePt t="73996" x="4240213" y="3378200"/>
          <p14:tracePt t="74004" x="4476750" y="3425825"/>
          <p14:tracePt t="74013" x="4760913" y="3508375"/>
          <p14:tracePt t="74021" x="4986338" y="3519488"/>
          <p14:tracePt t="74028" x="5222875" y="3543300"/>
          <p14:tracePt t="74036" x="5472113" y="3543300"/>
          <p14:tracePt t="74044" x="5721350" y="3543300"/>
          <p14:tracePt t="74052" x="6076950" y="3543300"/>
          <p14:tracePt t="74060" x="6443663" y="3543300"/>
          <p14:tracePt t="74068" x="6846888" y="3543300"/>
          <p14:tracePt t="74075" x="7177088" y="3567113"/>
          <p14:tracePt t="74084" x="7462838" y="3567113"/>
          <p14:tracePt t="74091" x="7710488" y="3567113"/>
          <p14:tracePt t="74099" x="7900988" y="3567113"/>
          <p14:tracePt t="74107" x="8066088" y="3567113"/>
          <p14:tracePt t="74117" x="8220075" y="3567113"/>
          <p14:tracePt t="74123" x="8362950" y="3567113"/>
          <p14:tracePt t="74132" x="8456613" y="3567113"/>
          <p14:tracePt t="74139" x="8539163" y="3567113"/>
          <p14:tracePt t="74147" x="8551863" y="3567113"/>
          <p14:tracePt t="74156" x="8586788" y="3567113"/>
          <p14:tracePt t="74162" x="8610600" y="3567113"/>
          <p14:tracePt t="74170" x="8634413" y="3567113"/>
          <p14:tracePt t="74178" x="8647113" y="3556000"/>
          <p14:tracePt t="74186" x="8670925" y="3556000"/>
          <p14:tracePt t="74210" x="8670925" y="3543300"/>
          <p14:tracePt t="74218" x="8682038" y="3543300"/>
          <p14:tracePt t="74226" x="8682038" y="3508375"/>
          <p14:tracePt t="74234" x="8682038" y="3495675"/>
          <p14:tracePt t="74242" x="8682038" y="3460750"/>
          <p14:tracePt t="74250" x="8682038" y="3425825"/>
          <p14:tracePt t="74257" x="8670925" y="3378200"/>
          <p14:tracePt t="74268" x="8658225" y="3330575"/>
          <p14:tracePt t="74273" x="8647113" y="3306763"/>
          <p14:tracePt t="74282" x="8634413" y="3270250"/>
          <p14:tracePt t="74292" x="8610600" y="3235325"/>
          <p14:tracePt t="74297" x="8610600" y="3200400"/>
          <p14:tracePt t="74306" x="8562975" y="3152775"/>
          <p14:tracePt t="74313" x="8539163" y="3116263"/>
          <p14:tracePt t="74321" x="8480425" y="3081338"/>
          <p14:tracePt t="74329" x="8408988" y="3022600"/>
          <p14:tracePt t="74336" x="8397875" y="3009900"/>
          <p14:tracePt t="74344" x="8339138" y="2962275"/>
          <p14:tracePt t="74352" x="8278813" y="2938463"/>
          <p14:tracePt t="74360" x="8185150" y="2892425"/>
          <p14:tracePt t="74368" x="8066088" y="2832100"/>
          <p14:tracePt t="74376" x="7970838" y="2808288"/>
          <p14:tracePt t="74385" x="7877175" y="2760663"/>
          <p14:tracePt t="74392" x="7781925" y="2749550"/>
          <p14:tracePt t="74401" x="7686675" y="2701925"/>
          <p14:tracePt t="74408" x="7616825" y="2678113"/>
          <p14:tracePt t="74419" x="7532688" y="2643188"/>
          <p14:tracePt t="74424" x="7462838" y="2606675"/>
          <p14:tracePt t="74432" x="7415213" y="2595563"/>
          <p14:tracePt t="74441" x="7378700" y="2582863"/>
          <p14:tracePt t="74447" x="7354888" y="2571750"/>
          <p14:tracePt t="74455" x="7308850" y="2560638"/>
          <p14:tracePt t="74463" x="7261225" y="2560638"/>
          <p14:tracePt t="74471" x="7248525" y="2547938"/>
          <p14:tracePt t="74479" x="7237413" y="2547938"/>
          <p14:tracePt t="75080" x="7261225" y="2547938"/>
          <p14:tracePt t="75095" x="7272338" y="2547938"/>
          <p14:tracePt t="75499" x="7285038" y="2547938"/>
          <p14:tracePt t="75507" x="7296150" y="2547938"/>
          <p14:tracePt t="75514" x="7308850" y="2547938"/>
          <p14:tracePt t="75522" x="7319963" y="2547938"/>
          <p14:tracePt t="75531" x="7331075" y="2547938"/>
          <p14:tracePt t="75538" x="7354888" y="2547938"/>
          <p14:tracePt t="75546" x="7367588" y="2547938"/>
          <p14:tracePt t="75554" x="7391400" y="2547938"/>
          <p14:tracePt t="75571" x="7402513" y="2547938"/>
          <p14:tracePt t="77373" x="7402513" y="2595563"/>
          <p14:tracePt t="77382" x="7402513" y="2630488"/>
          <p14:tracePt t="77389" x="7402513" y="2643188"/>
          <p14:tracePt t="77399" x="7426325" y="2643188"/>
          <p14:tracePt t="77405" x="7462838" y="2643188"/>
          <p14:tracePt t="77413" x="7508875" y="2630488"/>
          <p14:tracePt t="77421" x="7604125" y="2595563"/>
          <p14:tracePt t="77429" x="7770813" y="2536825"/>
          <p14:tracePt t="77438" x="7970838" y="2465388"/>
          <p14:tracePt t="77445" x="8185150" y="2393950"/>
          <p14:tracePt t="77453" x="8504238" y="2311400"/>
          <p14:tracePt t="77460" x="8847138" y="2263775"/>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FF7FD2-A5AF-6F59-E8FA-B528276E1837}"/>
              </a:ext>
            </a:extLst>
          </p:cNvPr>
          <p:cNvPicPr>
            <a:picLocks noChangeAspect="1"/>
          </p:cNvPicPr>
          <p:nvPr/>
        </p:nvPicPr>
        <p:blipFill>
          <a:blip r:embed="rId3"/>
          <a:stretch>
            <a:fillRect/>
          </a:stretch>
        </p:blipFill>
        <p:spPr>
          <a:xfrm>
            <a:off x="878998" y="408498"/>
            <a:ext cx="5845967" cy="2604409"/>
          </a:xfrm>
          <a:prstGeom prst="rect">
            <a:avLst/>
          </a:prstGeom>
        </p:spPr>
      </p:pic>
      <p:sp>
        <p:nvSpPr>
          <p:cNvPr id="7" name="Subtitle 6">
            <a:extLst>
              <a:ext uri="{FF2B5EF4-FFF2-40B4-BE49-F238E27FC236}">
                <a16:creationId xmlns:a16="http://schemas.microsoft.com/office/drawing/2014/main" id="{9405DBD1-80A3-25C2-5D42-68473FFD00FB}"/>
              </a:ext>
            </a:extLst>
          </p:cNvPr>
          <p:cNvSpPr>
            <a:spLocks noGrp="1"/>
          </p:cNvSpPr>
          <p:nvPr>
            <p:ph type="body" idx="1"/>
          </p:nvPr>
        </p:nvSpPr>
        <p:spPr>
          <a:xfrm>
            <a:off x="719998" y="3342021"/>
            <a:ext cx="7704000" cy="3113100"/>
          </a:xfrm>
        </p:spPr>
        <p:txBody>
          <a:bodyPr/>
          <a:lstStyle/>
          <a:p>
            <a:r>
              <a:rPr lang="en-US" dirty="0"/>
              <a:t>In another example, if the FST recognizes the sequence of phonemes /w/ /ah/ /n/, it will generate the written digit "1". If it recognizes the sequence /t/ /</a:t>
            </a:r>
            <a:r>
              <a:rPr lang="en-US" dirty="0" err="1"/>
              <a:t>uw</a:t>
            </a:r>
            <a:r>
              <a:rPr lang="en-US" dirty="0"/>
              <a:t>/ /u/, it will generate the written digit "2". And so on, for all ten digits.</a:t>
            </a:r>
          </a:p>
        </p:txBody>
      </p:sp>
    </p:spTree>
    <p:extLst>
      <p:ext uri="{BB962C8B-B14F-4D97-AF65-F5344CB8AC3E}">
        <p14:creationId xmlns:p14="http://schemas.microsoft.com/office/powerpoint/2010/main" val="3150636552"/>
      </p:ext>
    </p:extLst>
  </p:cSld>
  <p:clrMapOvr>
    <a:masterClrMapping/>
  </p:clrMapOvr>
  <mc:AlternateContent xmlns:mc="http://schemas.openxmlformats.org/markup-compatibility/2006" xmlns:p14="http://schemas.microsoft.com/office/powerpoint/2010/main">
    <mc:Choice Requires="p14">
      <p:transition spd="slow" p14:dur="2000" advTm="85082"/>
    </mc:Choice>
    <mc:Fallback xmlns="">
      <p:transition spd="slow" advTm="85082"/>
    </mc:Fallback>
  </mc:AlternateContent>
  <p:extLst>
    <p:ext uri="{3A86A75C-4F4B-4683-9AE1-C65F6400EC91}">
      <p14:laserTraceLst xmlns:p14="http://schemas.microsoft.com/office/powerpoint/2010/main">
        <p14:tracePtLst>
          <p14:tracePt t="1139" x="3529013" y="82550"/>
          <p14:tracePt t="1146" x="3446463" y="119063"/>
          <p14:tracePt t="1155" x="3363913" y="177800"/>
          <p14:tracePt t="1161" x="3268663" y="225425"/>
          <p14:tracePt t="1171" x="3198813" y="284163"/>
          <p14:tracePt t="1178" x="3151188" y="320675"/>
          <p14:tracePt t="1188" x="3079750" y="379413"/>
          <p14:tracePt t="1194" x="2984500" y="438150"/>
          <p14:tracePt t="1201" x="2936875" y="485775"/>
          <p14:tracePt t="1209" x="2878138" y="544513"/>
          <p14:tracePt t="1217" x="2843213" y="581025"/>
          <p14:tracePt t="1225" x="2795588" y="628650"/>
          <p14:tracePt t="1233" x="2736850" y="698500"/>
          <p14:tracePt t="1241" x="2713038" y="735013"/>
          <p14:tracePt t="1249" x="2689225" y="782638"/>
          <p14:tracePt t="1257" x="2665413" y="854075"/>
          <p14:tracePt t="1265" x="2665413" y="889000"/>
          <p14:tracePt t="1273" x="2652713" y="936625"/>
          <p14:tracePt t="1280" x="2652713" y="1019175"/>
          <p14:tracePt t="1288" x="2652713" y="1066800"/>
          <p14:tracePt t="1296" x="2652713" y="1114425"/>
          <p14:tracePt t="1304" x="2641600" y="1173163"/>
          <p14:tracePt t="1312" x="2641600" y="1231900"/>
          <p14:tracePt t="1321" x="2641600" y="1292225"/>
          <p14:tracePt t="1328" x="2617788" y="1363663"/>
          <p14:tracePt t="1338" x="2617788" y="1422400"/>
          <p14:tracePt t="1344" x="2605088" y="1470025"/>
          <p14:tracePt t="1351" x="2593975" y="1481138"/>
          <p14:tracePt t="1359" x="2570163" y="1504950"/>
          <p14:tracePt t="1367" x="2559050" y="1528763"/>
          <p14:tracePt t="1375" x="2546350" y="1528763"/>
          <p14:tracePt t="1382" x="2522538" y="1552575"/>
          <p14:tracePt t="1391" x="2511425" y="1563688"/>
          <p14:tracePt t="1399" x="2487613" y="1576388"/>
          <p14:tracePt t="1407" x="2474913" y="1611313"/>
          <p14:tracePt t="1414" x="2451100" y="1624013"/>
          <p14:tracePt t="1422" x="2428875" y="1635125"/>
          <p14:tracePt t="1429" x="2405063" y="1647825"/>
          <p14:tracePt t="1438" x="2405063" y="1658938"/>
          <p14:tracePt t="1446" x="2392363" y="1671638"/>
          <p14:tracePt t="1455" x="2368550" y="1682750"/>
          <p14:tracePt t="1462" x="2320925" y="1695450"/>
          <p14:tracePt t="1471" x="2214563" y="1717675"/>
          <p14:tracePt t="1477" x="2166938" y="1730375"/>
          <p14:tracePt t="1488" x="2120900" y="1741488"/>
          <p14:tracePt t="1494" x="2073275" y="1741488"/>
          <p14:tracePt t="1501" x="2049463" y="1741488"/>
          <p14:tracePt t="1509" x="2001838" y="1741488"/>
          <p14:tracePt t="1517" x="1966913" y="1741488"/>
          <p14:tracePt t="1526" x="1943100" y="1741488"/>
          <p14:tracePt t="1533" x="1895475" y="1741488"/>
          <p14:tracePt t="1540" x="1824038" y="1741488"/>
          <p14:tracePt t="1549" x="1776413" y="1730375"/>
          <p14:tracePt t="1557" x="1728788" y="1730375"/>
          <p14:tracePt t="1565" x="1693863" y="1730375"/>
          <p14:tracePt t="1573" x="1670050" y="1730375"/>
          <p14:tracePt t="1580" x="1646238" y="1730375"/>
          <p14:tracePt t="1588" x="1622425" y="1730375"/>
          <p14:tracePt t="1596" x="1598613" y="1730375"/>
          <p14:tracePt t="1604" x="1563688" y="1730375"/>
          <p14:tracePt t="1611" x="1527175" y="1730375"/>
          <p14:tracePt t="1621" x="1492250" y="1730375"/>
          <p14:tracePt t="1628" x="1409700" y="1730375"/>
          <p14:tracePt t="1638" x="1338263" y="1730375"/>
          <p14:tracePt t="1644" x="1255713" y="1730375"/>
          <p14:tracePt t="1652" x="1196975" y="1730375"/>
          <p14:tracePt t="1659" x="1125538" y="1730375"/>
          <p14:tracePt t="1666" x="1089025" y="1730375"/>
          <p14:tracePt t="1675" x="1042988" y="1706563"/>
          <p14:tracePt t="1683" x="995363" y="1695450"/>
          <p14:tracePt t="1691" x="958850" y="1671638"/>
          <p14:tracePt t="1699" x="935038" y="1671638"/>
          <p14:tracePt t="1707" x="923925" y="1647825"/>
          <p14:tracePt t="1714" x="912813" y="1647825"/>
          <p14:tracePt t="1723" x="900113" y="1635125"/>
          <p14:tracePt t="1729" x="900113" y="1624013"/>
          <p14:tracePt t="1737" x="889000" y="1624013"/>
          <p14:tracePt t="1754" x="876300" y="1611313"/>
          <p14:tracePt t="1825" x="852488" y="1576388"/>
          <p14:tracePt t="1833" x="841375" y="1563688"/>
          <p14:tracePt t="1841" x="817563" y="1528763"/>
          <p14:tracePt t="1849" x="781050" y="1504950"/>
          <p14:tracePt t="1857" x="769938" y="1481138"/>
          <p14:tracePt t="1865" x="758825" y="1470025"/>
          <p14:tracePt t="1881" x="746125" y="1457325"/>
          <p14:tracePt t="1888" x="722313" y="1433513"/>
          <p14:tracePt t="1905" x="698500" y="1398588"/>
          <p14:tracePt t="1912" x="687388" y="1398588"/>
          <p14:tracePt t="1922" x="687388" y="1385888"/>
          <p14:tracePt t="1928" x="663575" y="1363663"/>
          <p14:tracePt t="1944" x="650875" y="1363663"/>
          <p14:tracePt t="1952" x="650875" y="1350963"/>
          <p14:tracePt t="1960" x="627063" y="1327150"/>
          <p14:tracePt t="1975" x="615950" y="1316038"/>
          <p14:tracePt t="1983" x="604838" y="1292225"/>
          <p14:tracePt t="1991" x="592138" y="1279525"/>
          <p14:tracePt t="2007" x="568325" y="1268413"/>
          <p14:tracePt t="2014" x="568325" y="1255713"/>
          <p14:tracePt t="2023" x="568325" y="1244600"/>
          <p14:tracePt t="2031" x="557213" y="1244600"/>
          <p14:tracePt t="2037" x="544513" y="1220788"/>
          <p14:tracePt t="2055" x="544513" y="1208088"/>
          <p14:tracePt t="2062" x="533400" y="1208088"/>
          <p14:tracePt t="2078" x="533400" y="1196975"/>
          <p14:tracePt t="2575" x="557213" y="1208088"/>
          <p14:tracePt t="2582" x="568325" y="1208088"/>
          <p14:tracePt t="2591" x="581025" y="1220788"/>
          <p14:tracePt t="2599" x="592138" y="1220788"/>
          <p14:tracePt t="20523" x="722313" y="1220788"/>
          <p14:tracePt t="20528" x="1160463" y="1114425"/>
          <p14:tracePt t="20536" x="1681163" y="960438"/>
          <p14:tracePt t="20542" x="2286000" y="817563"/>
          <p14:tracePt t="20550" x="2878138" y="687388"/>
          <p14:tracePt t="20558" x="3435350" y="557213"/>
          <p14:tracePt t="20566" x="3932238" y="474663"/>
          <p14:tracePt t="20574" x="4383088" y="450850"/>
          <p14:tracePt t="20582" x="4667250" y="450850"/>
          <p14:tracePt t="20590" x="4868863" y="461963"/>
          <p14:tracePt t="20598" x="5033963" y="485775"/>
          <p14:tracePt t="20606" x="5176838" y="557213"/>
          <p14:tracePt t="20613" x="5270500" y="628650"/>
          <p14:tracePt t="20621" x="5341938" y="722313"/>
          <p14:tracePt t="20629" x="5400675" y="830263"/>
          <p14:tracePt t="20637" x="5413375" y="936625"/>
          <p14:tracePt t="20645" x="5448300" y="1054100"/>
          <p14:tracePt t="20654" x="5472113" y="1173163"/>
          <p14:tracePt t="20661" x="5519738" y="1279525"/>
          <p14:tracePt t="20671" x="5591175" y="1446213"/>
          <p14:tracePt t="20677" x="5626100" y="1624013"/>
          <p14:tracePt t="20685" x="5673725" y="1825625"/>
          <p14:tracePt t="20692" x="5684838" y="2027238"/>
          <p14:tracePt t="20700" x="5721350" y="2205038"/>
          <p14:tracePt t="20708" x="5721350" y="2359025"/>
          <p14:tracePt t="20716" x="5721350" y="2465388"/>
          <p14:tracePt t="20724" x="5661025" y="2536825"/>
          <p14:tracePt t="20732" x="5602288" y="2582863"/>
          <p14:tracePt t="20740" x="5519738" y="2630488"/>
          <p14:tracePt t="20748" x="5437188" y="2678113"/>
          <p14:tracePt t="20756" x="5341938" y="2701925"/>
          <p14:tracePt t="20762" x="5294313" y="2749550"/>
          <p14:tracePt t="20771" x="5176838" y="2784475"/>
          <p14:tracePt t="20779" x="4975225" y="2820988"/>
          <p14:tracePt t="20786" x="4821238" y="2820988"/>
          <p14:tracePt t="20795" x="4619625" y="2820988"/>
          <p14:tracePt t="20804" x="4418013" y="2820988"/>
          <p14:tracePt t="20811" x="4229100" y="2808288"/>
          <p14:tracePt t="20821" x="4098925" y="2773363"/>
          <p14:tracePt t="20827" x="3990975" y="2725738"/>
          <p14:tracePt t="20838" x="3908425" y="2690813"/>
          <p14:tracePt t="20842" x="3790950" y="2630488"/>
          <p14:tracePt t="20851" x="3671888" y="2571750"/>
          <p14:tracePt t="20858" x="3613150" y="2524125"/>
          <p14:tracePt t="20867" x="3517900" y="2452688"/>
          <p14:tracePt t="20874" x="3446463" y="2393950"/>
          <p14:tracePt t="20882" x="3375025" y="2322513"/>
          <p14:tracePt t="20890" x="3316288" y="2251075"/>
          <p14:tracePt t="20898" x="3305175" y="2228850"/>
          <p14:tracePt t="20906" x="3268663" y="2168525"/>
          <p14:tracePt t="20915" x="3244850" y="2097088"/>
          <p14:tracePt t="20923" x="3221038" y="2051050"/>
          <p14:tracePt t="20931" x="3209925" y="2014538"/>
          <p14:tracePt t="20938" x="3209925" y="1979613"/>
          <p14:tracePt t="20947" x="3209925" y="1931988"/>
          <p14:tracePt t="20954" x="3209925" y="1895475"/>
          <p14:tracePt t="20962" x="3221038" y="1849438"/>
          <p14:tracePt t="20971" x="3292475" y="1717675"/>
          <p14:tracePt t="20977" x="3352800" y="1671638"/>
          <p14:tracePt t="20987" x="3422650" y="1624013"/>
          <p14:tracePt t="20993" x="3505200" y="1563688"/>
          <p14:tracePt t="21004" x="3636963" y="1504950"/>
          <p14:tracePt t="21008" x="3719513" y="1481138"/>
          <p14:tracePt t="21016" x="3802063" y="1433513"/>
          <p14:tracePt t="21025" x="3908425" y="1422400"/>
          <p14:tracePt t="21033" x="4014788" y="1409700"/>
          <p14:tracePt t="21041" x="4110038" y="1409700"/>
          <p14:tracePt t="21048" x="4192588" y="1409700"/>
          <p14:tracePt t="21056" x="4252913" y="1409700"/>
          <p14:tracePt t="21064" x="4322763" y="1422400"/>
          <p14:tracePt t="21073" x="4394200" y="1457325"/>
          <p14:tracePt t="21080" x="4476750" y="1504950"/>
          <p14:tracePt t="21087" x="4548188" y="1563688"/>
          <p14:tracePt t="21095" x="4595813" y="1600200"/>
          <p14:tracePt t="21104" x="4667250" y="1658938"/>
          <p14:tracePt t="21111" x="4737100" y="1730375"/>
          <p14:tracePt t="21121" x="4832350" y="1836738"/>
          <p14:tracePt t="21128" x="4891088" y="1931988"/>
          <p14:tracePt t="21137" x="4927600" y="2014538"/>
          <p14:tracePt t="21143" x="4938713" y="2073275"/>
          <p14:tracePt t="21152" x="4938713" y="2181225"/>
          <p14:tracePt t="21160" x="4938713" y="2274888"/>
          <p14:tracePt t="21167" x="4856163" y="2441575"/>
          <p14:tracePt t="21174" x="4784725" y="2524125"/>
          <p14:tracePt t="21183" x="4667250" y="2606675"/>
          <p14:tracePt t="21191" x="4524375" y="2714625"/>
          <p14:tracePt t="21199" x="4418013" y="2760663"/>
          <p14:tracePt t="21207" x="4252913" y="2820988"/>
          <p14:tracePt t="21214" x="4051300" y="2855913"/>
          <p14:tracePt t="21222" x="3836988" y="2868613"/>
          <p14:tracePt t="21230" x="3422650" y="2868613"/>
          <p14:tracePt t="21239" x="3055938" y="2868613"/>
          <p14:tracePt t="21247" x="2652713" y="2868613"/>
          <p14:tracePt t="21254" x="2274888" y="2844800"/>
          <p14:tracePt t="21261" x="1919288" y="2749550"/>
          <p14:tracePt t="21271" x="1587500" y="2643188"/>
          <p14:tracePt t="21278" x="1420813" y="2560638"/>
          <p14:tracePt t="21287" x="1290638" y="2428875"/>
          <p14:tracePt t="21293" x="1196975" y="2311400"/>
          <p14:tracePt t="21301" x="1101725" y="2168525"/>
          <p14:tracePt t="21309" x="995363" y="1979613"/>
          <p14:tracePt t="21317" x="947738" y="1860550"/>
          <p14:tracePt t="21325" x="923925" y="1717675"/>
          <p14:tracePt t="21332" x="900113" y="1587500"/>
          <p14:tracePt t="21341" x="900113" y="1517650"/>
          <p14:tracePt t="21349" x="900113" y="1457325"/>
          <p14:tracePt t="21356" x="900113" y="1409700"/>
          <p14:tracePt t="21365" x="947738" y="1350963"/>
          <p14:tracePt t="21373" x="995363" y="1316038"/>
          <p14:tracePt t="21380" x="1066800" y="1279525"/>
          <p14:tracePt t="21388" x="1173163" y="1208088"/>
          <p14:tracePt t="21396" x="1255713" y="1173163"/>
          <p14:tracePt t="21404" x="1362075" y="1125538"/>
          <p14:tracePt t="21412" x="1468438" y="1114425"/>
          <p14:tracePt t="21421" x="1587500" y="1077913"/>
          <p14:tracePt t="21428" x="1741488" y="1077913"/>
          <p14:tracePt t="21437" x="1847850" y="1077913"/>
          <p14:tracePt t="21443" x="1966913" y="1077913"/>
          <p14:tracePt t="21455" x="2108200" y="1114425"/>
          <p14:tracePt t="21459" x="2262188" y="1149350"/>
          <p14:tracePt t="21468" x="2463800" y="1196975"/>
          <p14:tracePt t="21475" x="2652713" y="1231900"/>
          <p14:tracePt t="21482" x="2830513" y="1279525"/>
          <p14:tracePt t="21490" x="2984500" y="1327150"/>
          <p14:tracePt t="21498" x="3151188" y="1409700"/>
          <p14:tracePt t="21508" x="3292475" y="1457325"/>
          <p14:tracePt t="21515" x="3482975" y="1563688"/>
          <p14:tracePt t="21524" x="3613150" y="1635125"/>
          <p14:tracePt t="21530" x="3706813" y="1695450"/>
          <p14:tracePt t="21539" x="3790950" y="1754188"/>
          <p14:tracePt t="21546" x="3849688" y="1812925"/>
          <p14:tracePt t="21554" x="3884613" y="1860550"/>
          <p14:tracePt t="21562" x="3908425" y="1908175"/>
          <p14:tracePt t="21571" x="3932238" y="1931988"/>
          <p14:tracePt t="21577" x="3944938" y="1966913"/>
          <p14:tracePt t="21587" x="3944938" y="1979613"/>
          <p14:tracePt t="21593" x="3944938" y="1990725"/>
          <p14:tracePt t="21602" x="3944938" y="2014538"/>
          <p14:tracePt t="21618" x="3921125" y="2027238"/>
          <p14:tracePt t="21625" x="3897313" y="2051050"/>
          <p14:tracePt t="21632" x="3825875" y="2073275"/>
          <p14:tracePt t="21640" x="3778250" y="2085975"/>
          <p14:tracePt t="21648" x="3754438" y="2109788"/>
          <p14:tracePt t="21656" x="3683000" y="2133600"/>
          <p14:tracePt t="21664" x="3624263" y="2144713"/>
          <p14:tracePt t="21673" x="3541713" y="2181225"/>
          <p14:tracePt t="21680" x="3411538" y="2216150"/>
          <p14:tracePt t="21688" x="3305175" y="2251075"/>
          <p14:tracePt t="21696" x="3021013" y="2311400"/>
          <p14:tracePt t="21703" x="2795588" y="2346325"/>
          <p14:tracePt t="21711" x="2498725" y="2382838"/>
          <p14:tracePt t="21720" x="2001838" y="2405063"/>
          <p14:tracePt t="21727" x="1704975" y="2428875"/>
          <p14:tracePt t="21738" x="1468438" y="2428875"/>
          <p14:tracePt t="21743" x="1255713" y="2428875"/>
          <p14:tracePt t="21754" x="1030288" y="2405063"/>
          <p14:tracePt t="21759" x="889000" y="2370138"/>
          <p14:tracePt t="21768" x="781050" y="2346325"/>
          <p14:tracePt t="21774" x="746125" y="2322513"/>
          <p14:tracePt t="21782" x="698500" y="2287588"/>
          <p14:tracePt t="21790" x="663575" y="2263775"/>
          <p14:tracePt t="21799" x="650875" y="2239963"/>
          <p14:tracePt t="21807" x="639763" y="2228850"/>
          <p14:tracePt t="21815" x="639763" y="2205038"/>
          <p14:tracePt t="21823" x="639763" y="2192338"/>
          <p14:tracePt t="21831" x="639763" y="2168525"/>
          <p14:tracePt t="21838" x="627063" y="2133600"/>
          <p14:tracePt t="21847" x="627063" y="2097088"/>
          <p14:tracePt t="21854" x="627063" y="2073275"/>
          <p14:tracePt t="21861" x="627063" y="2038350"/>
          <p14:tracePt t="21871" x="627063" y="1990725"/>
          <p14:tracePt t="21877" x="627063" y="1966913"/>
          <p14:tracePt t="21888" x="615950" y="1931988"/>
          <p14:tracePt t="21894" x="604838" y="1884363"/>
          <p14:tracePt t="21904" x="592138" y="1849438"/>
          <p14:tracePt t="21909" x="592138" y="1825625"/>
          <p14:tracePt t="21918" x="568325" y="1801813"/>
          <p14:tracePt t="21925" x="568325" y="1778000"/>
          <p14:tracePt t="21948" x="568325" y="1765300"/>
          <p14:tracePt t="21956" x="568325" y="1754188"/>
          <p14:tracePt t="21964" x="581025" y="1741488"/>
          <p14:tracePt t="21980" x="627063" y="1706563"/>
          <p14:tracePt t="21989" x="674688" y="1682750"/>
          <p14:tracePt t="21996" x="735013" y="1624013"/>
          <p14:tracePt t="22004" x="758825" y="1611313"/>
          <p14:tracePt t="22011" x="817563" y="1552575"/>
          <p14:tracePt t="22021" x="852488" y="1528763"/>
          <p14:tracePt t="22027" x="900113" y="1493838"/>
          <p14:tracePt t="22037" x="923925" y="1446213"/>
          <p14:tracePt t="22043" x="935038" y="1422400"/>
          <p14:tracePt t="22055" x="958850" y="1409700"/>
          <p14:tracePt t="22059" x="982663" y="1374775"/>
          <p14:tracePt t="22068" x="1006475" y="1339850"/>
          <p14:tracePt t="22075" x="1030288" y="1303338"/>
          <p14:tracePt t="22083" x="1054100" y="1279525"/>
          <p14:tracePt t="22091" x="1077913" y="1255713"/>
          <p14:tracePt t="22098" x="1089025" y="1231900"/>
          <p14:tracePt t="22107" x="1112838" y="1208088"/>
          <p14:tracePt t="22115" x="1125538" y="1173163"/>
          <p14:tracePt t="22125" x="1149350" y="1162050"/>
          <p14:tracePt t="22130" x="1149350" y="1125538"/>
          <p14:tracePt t="22138" x="1160463" y="1101725"/>
          <p14:tracePt t="22146" x="1173163" y="1066800"/>
          <p14:tracePt t="22156" x="1184275" y="1066800"/>
          <p14:tracePt t="22161" x="1208088" y="1042988"/>
          <p14:tracePt t="22171" x="1243013" y="1008063"/>
          <p14:tracePt t="22177" x="1255713" y="984250"/>
          <p14:tracePt t="22188" x="1266825" y="971550"/>
          <p14:tracePt t="22193" x="1290638" y="960438"/>
          <p14:tracePt t="22204" x="1290638" y="947738"/>
          <p14:tracePt t="22209" x="1303338" y="947738"/>
          <p14:tracePt t="22984" x="1314450" y="947738"/>
          <p14:tracePt t="22990" x="1397000" y="947738"/>
          <p14:tracePt t="22998" x="1457325" y="947738"/>
          <p14:tracePt t="23006" x="1539875" y="947738"/>
          <p14:tracePt t="23021" x="1598613" y="947738"/>
          <p14:tracePt t="23022" x="1693863" y="947738"/>
          <p14:tracePt t="23030" x="1752600" y="947738"/>
          <p14:tracePt t="23038" x="1835150" y="947738"/>
          <p14:tracePt t="23046" x="1919288" y="947738"/>
          <p14:tracePt t="23054" x="2001838" y="947738"/>
          <p14:tracePt t="23062" x="2097088" y="947738"/>
          <p14:tracePt t="23070" x="2214563" y="936625"/>
          <p14:tracePt t="23077" x="2333625" y="936625"/>
          <p14:tracePt t="23086" x="2474913" y="936625"/>
          <p14:tracePt t="23093" x="2593975" y="936625"/>
          <p14:tracePt t="23103" x="2689225" y="936625"/>
          <p14:tracePt t="23109" x="2806700" y="936625"/>
          <p14:tracePt t="23118" x="2925763" y="936625"/>
          <p14:tracePt t="23125" x="3008313" y="936625"/>
          <p14:tracePt t="23133" x="3114675" y="936625"/>
          <p14:tracePt t="23141" x="3186113" y="936625"/>
          <p14:tracePt t="23148" x="3244850" y="936625"/>
          <p14:tracePt t="23156" x="3328988" y="936625"/>
          <p14:tracePt t="23164" x="3411538" y="923925"/>
          <p14:tracePt t="23172" x="3517900" y="900113"/>
          <p14:tracePt t="23180" x="3576638" y="900113"/>
          <p14:tracePt t="23188" x="3636963" y="900113"/>
          <p14:tracePt t="23196" x="3683000" y="900113"/>
          <p14:tracePt t="23203" x="3730625" y="900113"/>
          <p14:tracePt t="23212" x="3754438" y="900113"/>
          <p14:tracePt t="23221" x="3778250" y="900113"/>
          <p14:tracePt t="23228" x="3802063" y="900113"/>
          <p14:tracePt t="23237" x="3813175" y="889000"/>
          <p14:tracePt t="23243" x="3849688" y="889000"/>
          <p14:tracePt t="23253" x="3884613" y="889000"/>
          <p14:tracePt t="23259" x="3932238" y="876300"/>
          <p14:tracePt t="23267" x="3967163" y="876300"/>
          <p14:tracePt t="23275" x="4003675" y="876300"/>
          <p14:tracePt t="23283" x="4038600" y="876300"/>
          <p14:tracePt t="23291" x="4062413" y="865188"/>
          <p14:tracePt t="23299" x="4086225" y="865188"/>
          <p14:tracePt t="23308" x="4121150" y="865188"/>
          <p14:tracePt t="23315" x="4133850" y="865188"/>
          <p14:tracePt t="23323" x="4168775" y="865188"/>
          <p14:tracePt t="23330" x="4192588" y="865188"/>
          <p14:tracePt t="23338" x="4229100" y="865188"/>
          <p14:tracePt t="23345" x="4264025" y="865188"/>
          <p14:tracePt t="23354" x="4287838" y="865188"/>
          <p14:tracePt t="23362" x="4311650" y="865188"/>
          <p14:tracePt t="23371" x="4335463" y="865188"/>
          <p14:tracePt t="23378" x="4346575" y="865188"/>
          <p14:tracePt t="23387" x="4359275" y="865188"/>
          <p14:tracePt t="23394" x="4370388" y="865188"/>
          <p14:tracePt t="23403" x="4383088" y="865188"/>
          <p14:tracePt t="23420" x="4418013" y="865188"/>
          <p14:tracePt t="23425" x="4441825" y="865188"/>
          <p14:tracePt t="23433" x="4476750" y="865188"/>
          <p14:tracePt t="23440" x="4537075" y="865188"/>
          <p14:tracePt t="23449" x="4583113" y="865188"/>
          <p14:tracePt t="23457" x="4643438" y="865188"/>
          <p14:tracePt t="23464" x="4702175" y="865188"/>
          <p14:tracePt t="23473" x="4749800" y="865188"/>
          <p14:tracePt t="23481" x="4784725" y="865188"/>
          <p14:tracePt t="23489" x="4808538" y="865188"/>
          <p14:tracePt t="23497" x="4856163" y="865188"/>
          <p14:tracePt t="23505" x="4868863" y="865188"/>
          <p14:tracePt t="23512" x="4879975" y="865188"/>
          <p14:tracePt t="23521" x="4891088" y="865188"/>
          <p14:tracePt t="23583" x="4927600" y="865188"/>
          <p14:tracePt t="23592" x="4938713" y="865188"/>
          <p14:tracePt t="23599" x="4975225" y="865188"/>
          <p14:tracePt t="23607" x="4986338" y="865188"/>
          <p14:tracePt t="23615" x="5010150" y="865188"/>
          <p14:tracePt t="23631" x="5022850" y="865188"/>
          <p14:tracePt t="23882" x="5033963" y="865188"/>
          <p14:tracePt t="23899" x="5045075" y="876300"/>
          <p14:tracePt t="23907" x="5057775" y="876300"/>
          <p14:tracePt t="24168" x="5068888" y="876300"/>
          <p14:tracePt t="24184" x="5057775" y="923925"/>
          <p14:tracePt t="24192" x="5033963" y="971550"/>
          <p14:tracePt t="24199" x="5010150" y="1019175"/>
          <p14:tracePt t="24207" x="4999038" y="1066800"/>
          <p14:tracePt t="24215" x="4962525" y="1138238"/>
          <p14:tracePt t="24223" x="4927600" y="1185863"/>
          <p14:tracePt t="24231" x="4879975" y="1231900"/>
          <p14:tracePt t="24239" x="4832350" y="1292225"/>
          <p14:tracePt t="24247" x="4773613" y="1327150"/>
          <p14:tracePt t="24257" x="4691063" y="1398588"/>
          <p14:tracePt t="24264" x="4595813" y="1457325"/>
          <p14:tracePt t="24273" x="4489450" y="1504950"/>
          <p14:tracePt t="24278" x="4346575" y="1576388"/>
          <p14:tracePt t="24288" x="4205288" y="1624013"/>
          <p14:tracePt t="24294" x="3979863" y="1671638"/>
          <p14:tracePt t="24304" x="3778250" y="1717675"/>
          <p14:tracePt t="24310" x="3600450" y="1741488"/>
          <p14:tracePt t="24321" x="3422650" y="1765300"/>
          <p14:tracePt t="24326" x="3257550" y="1789113"/>
          <p14:tracePt t="24335" x="3079750" y="1789113"/>
          <p14:tracePt t="24341" x="2960688" y="1789113"/>
          <p14:tracePt t="24349" x="2867025" y="1789113"/>
          <p14:tracePt t="24357" x="2782888" y="1765300"/>
          <p14:tracePt t="24365" x="2713038" y="1754188"/>
          <p14:tracePt t="24373" x="2617788" y="1741488"/>
          <p14:tracePt t="24382" x="2511425" y="1695450"/>
          <p14:tracePt t="24389" x="2428875" y="1695450"/>
          <p14:tracePt t="24397" x="2344738" y="1682750"/>
          <p14:tracePt t="24408" x="2262188" y="1671638"/>
          <p14:tracePt t="24414" x="2179638" y="1671638"/>
          <p14:tracePt t="24421" x="2108200" y="1671638"/>
          <p14:tracePt t="24428" x="2025650" y="1671638"/>
          <p14:tracePt t="24437" x="1954213" y="1658938"/>
          <p14:tracePt t="24444" x="1882775" y="1658938"/>
          <p14:tracePt t="24454" x="1812925" y="1658938"/>
          <p14:tracePt t="24461" x="1800225" y="1658938"/>
          <p14:tracePt t="24472" x="1776413" y="1647825"/>
          <p14:tracePt t="24477" x="1765300" y="1647825"/>
          <p14:tracePt t="24579" x="1741488" y="1635125"/>
          <p14:tracePt t="24588" x="1717675" y="1624013"/>
          <p14:tracePt t="24595" x="1704975" y="1624013"/>
          <p14:tracePt t="24604" x="1681163" y="1587500"/>
          <p14:tracePt t="24610" x="1658938" y="1563688"/>
          <p14:tracePt t="24621" x="1635125" y="1541463"/>
          <p14:tracePt t="24627" x="1611313" y="1517650"/>
          <p14:tracePt t="24635" x="1587500" y="1504950"/>
          <p14:tracePt t="24643" x="1574800" y="1481138"/>
          <p14:tracePt t="24649" x="1563688" y="1470025"/>
          <p14:tracePt t="24657" x="1550988" y="1446213"/>
          <p14:tracePt t="24665" x="1550988" y="1433513"/>
          <p14:tracePt t="24673" x="1550988" y="1422400"/>
          <p14:tracePt t="24681" x="1550988" y="1409700"/>
          <p14:tracePt t="24689" x="1539875" y="1385888"/>
          <p14:tracePt t="24706" x="1516063" y="1350963"/>
          <p14:tracePt t="24713" x="1516063" y="1339850"/>
          <p14:tracePt t="24723" x="1504950" y="1316038"/>
          <p14:tracePt t="24729" x="1504950" y="1292225"/>
          <p14:tracePt t="24737" x="1481138" y="1268413"/>
          <p14:tracePt t="24755" x="1468438" y="1255713"/>
          <p14:tracePt t="24760" x="1444625" y="1231900"/>
          <p14:tracePt t="24786" x="1444625" y="1220788"/>
          <p14:tracePt t="24807" x="1444625" y="1208088"/>
          <p14:tracePt t="24816" x="1457325" y="1208088"/>
          <p14:tracePt t="24832" x="1457325" y="1196975"/>
          <p14:tracePt t="24951" x="1457325" y="1185863"/>
          <p14:tracePt t="24965" x="1457325" y="1162050"/>
          <p14:tracePt t="24973" x="1457325" y="1149350"/>
          <p14:tracePt t="24981" x="1457325" y="1138238"/>
          <p14:tracePt t="24989" x="1457325" y="1125538"/>
          <p14:tracePt t="24997" x="1457325" y="1114425"/>
          <p14:tracePt t="25013" x="1457325" y="1101725"/>
          <p14:tracePt t="25027" x="1457325" y="1090613"/>
          <p14:tracePt t="25179" x="1457325" y="1077913"/>
          <p14:tracePt t="25219" x="1457325" y="1066800"/>
          <p14:tracePt t="25226" x="1457325" y="1054100"/>
          <p14:tracePt t="25322" x="1457325" y="1030288"/>
          <p14:tracePt t="25328" x="1457325" y="995363"/>
          <p14:tracePt t="25344" x="1444625" y="984250"/>
          <p14:tracePt t="25354" x="1444625" y="971550"/>
          <p14:tracePt t="25359" x="1444625" y="960438"/>
          <p14:tracePt t="25369" x="1444625" y="947738"/>
          <p14:tracePt t="25376" x="1433513" y="936625"/>
          <p14:tracePt t="25392" x="1433513" y="923925"/>
          <p14:tracePt t="25401" x="1433513" y="912813"/>
          <p14:tracePt t="25582" x="1433513" y="900113"/>
          <p14:tracePt t="25589" x="1433513" y="876300"/>
          <p14:tracePt t="25605" x="1433513" y="865188"/>
          <p14:tracePt t="25628" x="1433513" y="854075"/>
          <p14:tracePt t="26016" x="1433513" y="865188"/>
          <p14:tracePt t="26023" x="1433513" y="889000"/>
          <p14:tracePt t="26031" x="1433513" y="900113"/>
          <p14:tracePt t="26039" x="1433513" y="912813"/>
          <p14:tracePt t="26055" x="1433513" y="936625"/>
          <p14:tracePt t="26063" x="1444625" y="947738"/>
          <p14:tracePt t="26079" x="1444625" y="971550"/>
          <p14:tracePt t="26087" x="1457325" y="984250"/>
          <p14:tracePt t="26126" x="1457325" y="995363"/>
          <p14:tracePt t="26149" x="1457325" y="1008063"/>
          <p14:tracePt t="26158" x="1468438" y="1008063"/>
          <p14:tracePt t="26174" x="1481138" y="1019175"/>
          <p14:tracePt t="26189" x="1481138" y="1030288"/>
          <p14:tracePt t="26197" x="1492250" y="1042988"/>
          <p14:tracePt t="26205" x="1504950" y="1042988"/>
          <p14:tracePt t="26221" x="1527175" y="1042988"/>
          <p14:tracePt t="26229" x="1550988" y="1042988"/>
          <p14:tracePt t="26237" x="1563688" y="1042988"/>
          <p14:tracePt t="26245" x="1587500" y="1042988"/>
          <p14:tracePt t="26254" x="1611313" y="1042988"/>
          <p14:tracePt t="26261" x="1635125" y="1042988"/>
          <p14:tracePt t="26270" x="1658938" y="1030288"/>
          <p14:tracePt t="26276" x="1670050" y="1019175"/>
          <p14:tracePt t="26285" x="1693863" y="995363"/>
          <p14:tracePt t="26292" x="1717675" y="984250"/>
          <p14:tracePt t="26300" x="1741488" y="960438"/>
          <p14:tracePt t="26308" x="1765300" y="947738"/>
          <p14:tracePt t="26316" x="1776413" y="936625"/>
          <p14:tracePt t="26324" x="1789113" y="923925"/>
          <p14:tracePt t="26341" x="1789113" y="912813"/>
          <p14:tracePt t="26348" x="1800225" y="900113"/>
          <p14:tracePt t="26363" x="1812925" y="900113"/>
          <p14:tracePt t="26999" x="1824038" y="912813"/>
          <p14:tracePt t="27004" x="1835150" y="936625"/>
          <p14:tracePt t="27011" x="1835150" y="960438"/>
          <p14:tracePt t="27019" x="1847850" y="971550"/>
          <p14:tracePt t="27027" x="1858963" y="995363"/>
          <p14:tracePt t="27036" x="1871663" y="995363"/>
          <p14:tracePt t="27042" x="1871663" y="1008063"/>
          <p14:tracePt t="27054" x="1882775" y="1019175"/>
          <p14:tracePt t="27066" x="1895475" y="1019175"/>
          <p14:tracePt t="27073" x="1906588" y="1019175"/>
          <p14:tracePt t="27082" x="1906588" y="1030288"/>
          <p14:tracePt t="27090" x="1919288" y="1030288"/>
          <p14:tracePt t="27098" x="1930400" y="1030288"/>
          <p14:tracePt t="27106" x="1943100" y="1030288"/>
          <p14:tracePt t="27113" x="1954213" y="1030288"/>
          <p14:tracePt t="27122" x="1966913" y="1030288"/>
          <p14:tracePt t="27130" x="1989138" y="1030288"/>
          <p14:tracePt t="27139" x="2001838" y="1030288"/>
          <p14:tracePt t="27153" x="2025650" y="1030288"/>
          <p14:tracePt t="27161" x="2060575" y="1030288"/>
          <p14:tracePt t="27170" x="2073275" y="1030288"/>
          <p14:tracePt t="27177" x="2108200" y="1030288"/>
          <p14:tracePt t="27186" x="2143125" y="1030288"/>
          <p14:tracePt t="27192" x="2166938" y="1019175"/>
          <p14:tracePt t="27203" x="2203450" y="1019175"/>
          <p14:tracePt t="27209" x="2214563" y="1008063"/>
          <p14:tracePt t="27217" x="2227263" y="1008063"/>
          <p14:tracePt t="27240" x="2227263" y="995363"/>
          <p14:tracePt t="27248" x="2238375" y="995363"/>
          <p14:tracePt t="27256" x="2251075" y="995363"/>
          <p14:tracePt t="27264" x="2251075" y="984250"/>
          <p14:tracePt t="27272" x="2262188" y="984250"/>
          <p14:tracePt t="27652" x="2274888" y="984250"/>
          <p14:tracePt t="27667" x="2286000" y="984250"/>
          <p14:tracePt t="27675" x="2309813" y="995363"/>
          <p14:tracePt t="27683" x="2309813" y="1008063"/>
          <p14:tracePt t="27690" x="2320925" y="1008063"/>
          <p14:tracePt t="27699" x="2333625" y="1008063"/>
          <p14:tracePt t="27707" x="2344738" y="1019175"/>
          <p14:tracePt t="27715" x="2357438" y="1030288"/>
          <p14:tracePt t="27723" x="2381250" y="1030288"/>
          <p14:tracePt t="27731" x="2392363" y="1030288"/>
          <p14:tracePt t="27738" x="2405063" y="1030288"/>
          <p14:tracePt t="27746" x="2428875" y="1030288"/>
          <p14:tracePt t="27770" x="2439988" y="1030288"/>
          <p14:tracePt t="27777" x="2451100" y="1030288"/>
          <p14:tracePt t="27794" x="2463800" y="1030288"/>
          <p14:tracePt t="27803" x="2474913" y="1030288"/>
          <p14:tracePt t="27810" x="2487613" y="1030288"/>
          <p14:tracePt t="27817" x="2522538" y="1019175"/>
          <p14:tracePt t="27825" x="2546350" y="1008063"/>
          <p14:tracePt t="27832" x="2570163" y="1008063"/>
          <p14:tracePt t="27841" x="2593975" y="995363"/>
          <p14:tracePt t="27849" x="2605088" y="984250"/>
          <p14:tracePt t="27856" x="2628900" y="960438"/>
          <p14:tracePt t="27865" x="2641600" y="947738"/>
          <p14:tracePt t="27873" x="2652713" y="947738"/>
          <p14:tracePt t="27881" x="2665413" y="936625"/>
          <p14:tracePt t="27896" x="2665413" y="923925"/>
          <p14:tracePt t="28157" x="2665413" y="947738"/>
          <p14:tracePt t="28164" x="2665413" y="1008063"/>
          <p14:tracePt t="28173" x="2652713" y="1054100"/>
          <p14:tracePt t="28181" x="2617788" y="1114425"/>
          <p14:tracePt t="28189" x="2593975" y="1173163"/>
          <p14:tracePt t="28197" x="2570163" y="1231900"/>
          <p14:tracePt t="28205" x="2546350" y="1268413"/>
          <p14:tracePt t="28212" x="2522538" y="1316038"/>
          <p14:tracePt t="28221" x="2498725" y="1339850"/>
          <p14:tracePt t="28237" x="2487613" y="1350963"/>
          <p14:tracePt t="28244" x="2474913" y="1363663"/>
          <p14:tracePt t="28253" x="2463800" y="1374775"/>
          <p14:tracePt t="28260" x="2439988" y="1374775"/>
          <p14:tracePt t="28270" x="2428875" y="1374775"/>
          <p14:tracePt t="28275" x="2405063" y="1374775"/>
          <p14:tracePt t="28285" x="2381250" y="1374775"/>
          <p14:tracePt t="28292" x="2344738" y="1374775"/>
          <p14:tracePt t="28300" x="2309813" y="1374775"/>
          <p14:tracePt t="28308" x="2286000" y="1374775"/>
          <p14:tracePt t="28315" x="2251075" y="1374775"/>
          <p14:tracePt t="28324" x="2227263" y="1374775"/>
          <p14:tracePt t="28331" x="2179638" y="1350963"/>
          <p14:tracePt t="28339" x="2143125" y="1350963"/>
          <p14:tracePt t="28347" x="2132013" y="1350963"/>
          <p14:tracePt t="28355" x="2108200" y="1339850"/>
          <p14:tracePt t="28363" x="2084388" y="1339850"/>
          <p14:tracePt t="31946" x="2108200" y="1303338"/>
          <p14:tracePt t="31953" x="2251075" y="1231900"/>
          <p14:tracePt t="31961" x="2416175" y="1149350"/>
          <p14:tracePt t="31970" x="2593975" y="1125538"/>
          <p14:tracePt t="31976" x="2759075" y="1077913"/>
          <p14:tracePt t="31986" x="2925763" y="1030288"/>
          <p14:tracePt t="31992" x="3044825" y="984250"/>
          <p14:tracePt t="32000" x="3162300" y="984250"/>
          <p14:tracePt t="32008" x="3268663" y="960438"/>
          <p14:tracePt t="32016" x="3352800" y="947738"/>
          <p14:tracePt t="32024" x="3398838" y="923925"/>
          <p14:tracePt t="32032" x="3422650" y="912813"/>
          <p14:tracePt t="32135" x="3435350" y="912813"/>
          <p14:tracePt t="32293" x="3470275" y="936625"/>
          <p14:tracePt t="32302" x="3552825" y="971550"/>
          <p14:tracePt t="32308" x="3624263" y="1008063"/>
          <p14:tracePt t="32316" x="3683000" y="1019175"/>
          <p14:tracePt t="32324" x="3754438" y="1030288"/>
          <p14:tracePt t="32332" x="3836988" y="1054100"/>
          <p14:tracePt t="32340" x="3921125" y="1066800"/>
          <p14:tracePt t="32348" x="3979863" y="1090613"/>
          <p14:tracePt t="32356" x="4027488" y="1101725"/>
          <p14:tracePt t="32364" x="4086225" y="1101725"/>
          <p14:tracePt t="32372" x="4121150" y="1101725"/>
          <p14:tracePt t="32380" x="4144963" y="1101725"/>
          <p14:tracePt t="32395" x="4157663" y="1101725"/>
          <p14:tracePt t="32402" x="4181475" y="1101725"/>
          <p14:tracePt t="32411" x="4192588" y="1090613"/>
          <p14:tracePt t="32420" x="4205288" y="1090613"/>
          <p14:tracePt t="32427" x="4216400" y="1077913"/>
          <p14:tracePt t="32437" x="4229100" y="1066800"/>
          <p14:tracePt t="32443" x="4240213" y="1066800"/>
          <p14:tracePt t="32452" x="4264025" y="1066800"/>
          <p14:tracePt t="32459" x="4287838" y="1054100"/>
          <p14:tracePt t="32467" x="4335463" y="1042988"/>
          <p14:tracePt t="32473" x="4370388" y="1042988"/>
          <p14:tracePt t="32482" x="4429125" y="1030288"/>
          <p14:tracePt t="32490" x="4489450" y="1019175"/>
          <p14:tracePt t="32498" x="4537075" y="1019175"/>
          <p14:tracePt t="32506" x="4583113" y="1008063"/>
          <p14:tracePt t="32514" x="4643438" y="995363"/>
          <p14:tracePt t="32522" x="4691063" y="995363"/>
          <p14:tracePt t="32530" x="4760913" y="984250"/>
          <p14:tracePt t="32538" x="4845050" y="960438"/>
          <p14:tracePt t="32545" x="4914900" y="960438"/>
          <p14:tracePt t="32554" x="4975225" y="960438"/>
          <p14:tracePt t="32561" x="5022850" y="947738"/>
          <p14:tracePt t="32569" x="5057775" y="936625"/>
          <p14:tracePt t="32577" x="5105400" y="936625"/>
          <p14:tracePt t="32585" x="5153025" y="923925"/>
          <p14:tracePt t="32593" x="5176838" y="923925"/>
          <p14:tracePt t="32603" x="5187950" y="923925"/>
          <p14:tracePt t="32609" x="5199063" y="923925"/>
          <p14:tracePt t="32617" x="5211763" y="923925"/>
          <p14:tracePt t="32633" x="5222875" y="912813"/>
          <p14:tracePt t="32640" x="5235575" y="900113"/>
          <p14:tracePt t="32648" x="5246688" y="900113"/>
          <p14:tracePt t="32656" x="5259388" y="900113"/>
          <p14:tracePt t="32664" x="5294313" y="900113"/>
          <p14:tracePt t="32672" x="5307013" y="900113"/>
          <p14:tracePt t="32696" x="5330825" y="900113"/>
          <p14:tracePt t="32704" x="5341938" y="900113"/>
          <p14:tracePt t="32727" x="5341938" y="912813"/>
          <p14:tracePt t="32736" x="5330825" y="912813"/>
          <p14:tracePt t="32742" x="5318125" y="923925"/>
          <p14:tracePt t="32753" x="5294313" y="936625"/>
          <p14:tracePt t="32759" x="5283200" y="947738"/>
          <p14:tracePt t="32775" x="5259388" y="960438"/>
          <p14:tracePt t="32791" x="5211763" y="984250"/>
          <p14:tracePt t="32798" x="5164138" y="1008063"/>
          <p14:tracePt t="32806" x="4999038" y="1054100"/>
          <p14:tracePt t="32813" x="4856163" y="1077913"/>
          <p14:tracePt t="32822" x="4737100" y="1101725"/>
          <p14:tracePt t="32830" x="4619625" y="1138238"/>
          <p14:tracePt t="32838" x="4524375" y="1162050"/>
          <p14:tracePt t="32845" x="4465638" y="1208088"/>
          <p14:tracePt t="32855" x="4394200" y="1220788"/>
          <p14:tracePt t="32861" x="4322763" y="1255713"/>
          <p14:tracePt t="32869" x="4264025" y="1268413"/>
          <p14:tracePt t="32876" x="4216400" y="1292225"/>
          <p14:tracePt t="32886" x="4168775" y="1303338"/>
          <p14:tracePt t="32893" x="4133850" y="1316038"/>
          <p14:tracePt t="32902" x="4086225" y="1327150"/>
          <p14:tracePt t="32909" x="4027488" y="1363663"/>
          <p14:tracePt t="32920" x="3944938" y="1374775"/>
          <p14:tracePt t="32925" x="3860800" y="1374775"/>
          <p14:tracePt t="32932" x="3778250" y="1385888"/>
          <p14:tracePt t="32940" x="3695700" y="1409700"/>
          <p14:tracePt t="32948" x="3624263" y="1422400"/>
          <p14:tracePt t="32956" x="3541713" y="1422400"/>
          <p14:tracePt t="32964" x="3482975" y="1422400"/>
          <p14:tracePt t="32972" x="3422650" y="1433513"/>
          <p14:tracePt t="32980" x="3363913" y="1433513"/>
          <p14:tracePt t="32988" x="3328988" y="1433513"/>
          <p14:tracePt t="32996" x="3268663" y="1433513"/>
          <p14:tracePt t="33003" x="3257550" y="1433513"/>
          <p14:tracePt t="36606" x="3281363" y="1446213"/>
          <p14:tracePt t="36613" x="3422650" y="1446213"/>
          <p14:tracePt t="36622" x="3636963" y="1409700"/>
          <p14:tracePt t="36629" x="3908425" y="1374775"/>
          <p14:tracePt t="36637" x="4110038" y="1327150"/>
          <p14:tracePt t="36644" x="4264025" y="1279525"/>
          <p14:tracePt t="36653" x="4394200" y="1231900"/>
          <p14:tracePt t="36661" x="4500563" y="1173163"/>
          <p14:tracePt t="36670" x="4548188" y="1138238"/>
          <p14:tracePt t="36676" x="4572000" y="1125538"/>
          <p14:tracePt t="37290" x="4583113" y="1125538"/>
          <p14:tracePt t="37295" x="4643438" y="1125538"/>
          <p14:tracePt t="37300" x="4737100" y="1125538"/>
          <p14:tracePt t="37308" x="4821238" y="1125538"/>
          <p14:tracePt t="37316" x="4938713" y="1125538"/>
          <p14:tracePt t="37324" x="5022850" y="1125538"/>
          <p14:tracePt t="37332" x="5092700" y="1125538"/>
          <p14:tracePt t="37340" x="5153025" y="1125538"/>
          <p14:tracePt t="37348" x="5222875" y="1125538"/>
          <p14:tracePt t="37357" x="5270500" y="1125538"/>
          <p14:tracePt t="37364" x="5294313" y="1125538"/>
          <p14:tracePt t="37371" x="5341938" y="1125538"/>
          <p14:tracePt t="37379" x="5376863" y="1125538"/>
          <p14:tracePt t="37387" x="5389563" y="1125538"/>
          <p14:tracePt t="37395" x="5424488" y="1125538"/>
          <p14:tracePt t="37403" x="5461000" y="1125538"/>
          <p14:tracePt t="37411" x="5495925" y="1125538"/>
          <p14:tracePt t="37420" x="5530850" y="1125538"/>
          <p14:tracePt t="37427" x="5567363" y="1125538"/>
          <p14:tracePt t="37436" x="5578475" y="1125538"/>
          <p14:tracePt t="37443" x="5602288" y="1125538"/>
          <p14:tracePt t="37452" x="5626100" y="1114425"/>
          <p14:tracePt t="37458" x="5638800" y="1114425"/>
          <p14:tracePt t="37466" x="5661025" y="1101725"/>
          <p14:tracePt t="37473" x="5697538" y="1101725"/>
          <p14:tracePt t="37482" x="5708650" y="1101725"/>
          <p14:tracePt t="37490" x="5732463" y="1101725"/>
          <p14:tracePt t="37497" x="5745163" y="1101725"/>
          <p14:tracePt t="37506" x="5745163" y="1090613"/>
          <p14:tracePt t="37514" x="5756275" y="1090613"/>
          <p14:tracePt t="37609" x="5768975" y="1090613"/>
          <p14:tracePt t="37633" x="5780088" y="1077913"/>
          <p14:tracePt t="37656" x="5780088" y="1066800"/>
          <p14:tracePt t="37664" x="5791200" y="1066800"/>
          <p14:tracePt t="37735" x="5803900" y="1066800"/>
          <p14:tracePt t="44516" x="5803900" y="1054100"/>
          <p14:tracePt t="44521" x="5815013" y="971550"/>
          <p14:tracePt t="44529" x="5815013" y="936625"/>
          <p14:tracePt t="44536" x="5827713" y="900113"/>
          <p14:tracePt t="44545" x="5827713" y="889000"/>
          <p14:tracePt t="44592" x="5827713" y="841375"/>
          <p14:tracePt t="44601" x="5827713" y="817563"/>
          <p14:tracePt t="44608" x="5815013" y="806450"/>
          <p14:tracePt t="44655" x="5815013" y="793750"/>
          <p14:tracePt t="44662" x="5815013" y="735013"/>
          <p14:tracePt t="44671" x="5815013" y="698500"/>
          <p14:tracePt t="44679" x="5803900" y="663575"/>
          <p14:tracePt t="44695" x="5803900" y="639763"/>
          <p14:tracePt t="44719" x="5803900" y="628650"/>
          <p14:tracePt t="45074" x="5815013" y="628650"/>
          <p14:tracePt t="45090" x="5827713" y="628650"/>
          <p14:tracePt t="45098" x="5838825" y="628650"/>
          <p14:tracePt t="45105" x="5851525" y="628650"/>
          <p14:tracePt t="45113" x="5862638" y="628650"/>
          <p14:tracePt t="45122" x="5886450" y="628650"/>
          <p14:tracePt t="45129" x="5899150" y="628650"/>
          <p14:tracePt t="45138" x="5922963" y="628650"/>
          <p14:tracePt t="45145" x="5934075" y="628650"/>
          <p14:tracePt t="45161" x="5945188" y="628650"/>
          <p14:tracePt t="45169" x="5957888" y="628650"/>
          <p14:tracePt t="45176" x="5969000" y="628650"/>
          <p14:tracePt t="45185" x="5981700" y="628650"/>
          <p14:tracePt t="45192" x="5992813" y="628650"/>
          <p14:tracePt t="45208" x="6016625" y="628650"/>
          <p14:tracePt t="45217" x="6029325" y="628650"/>
          <p14:tracePt t="45224" x="6064250" y="628650"/>
          <p14:tracePt t="45233" x="6099175" y="628650"/>
          <p14:tracePt t="45240" x="6135688" y="628650"/>
          <p14:tracePt t="45248" x="6159500" y="628650"/>
          <p14:tracePt t="45256" x="6183313" y="628650"/>
          <p14:tracePt t="45262" x="6194425" y="628650"/>
          <p14:tracePt t="45270" x="6218238" y="628650"/>
          <p14:tracePt t="45286" x="6242050" y="628650"/>
          <p14:tracePt t="45351" x="6242050" y="639763"/>
          <p14:tracePt t="45367" x="6242050" y="663575"/>
          <p14:tracePt t="45374" x="6242050" y="687388"/>
          <p14:tracePt t="45390" x="6242050" y="698500"/>
          <p14:tracePt t="45407" x="6242050" y="722313"/>
          <p14:tracePt t="45429" x="6242050" y="735013"/>
          <p14:tracePt t="45437" x="6242050" y="746125"/>
          <p14:tracePt t="45454" x="6230938" y="758825"/>
          <p14:tracePt t="45477" x="6218238" y="769938"/>
          <p14:tracePt t="45485" x="6218238" y="782638"/>
          <p14:tracePt t="45509" x="6207125" y="793750"/>
          <p14:tracePt t="45540" x="6207125" y="806450"/>
          <p14:tracePt t="45651" x="6194425" y="806450"/>
          <p14:tracePt t="46481" x="6194425" y="817563"/>
          <p14:tracePt t="46488" x="6218238" y="817563"/>
          <p14:tracePt t="46496" x="6218238" y="830263"/>
          <p14:tracePt t="46504" x="6230938" y="841375"/>
          <p14:tracePt t="46512" x="6253163" y="854075"/>
          <p14:tracePt t="46528" x="6265863" y="865188"/>
          <p14:tracePt t="46536" x="6265863" y="876300"/>
          <p14:tracePt t="46543" x="6265863" y="889000"/>
          <p14:tracePt t="46555" x="6276975" y="912813"/>
          <p14:tracePt t="46559" x="6276975" y="923925"/>
          <p14:tracePt t="46569" x="6276975" y="936625"/>
          <p14:tracePt t="46575" x="6276975" y="947738"/>
          <p14:tracePt t="46587" x="6276975" y="960438"/>
          <p14:tracePt t="46591" x="6276975" y="971550"/>
          <p14:tracePt t="46600" x="6276975" y="984250"/>
          <p14:tracePt t="46608" x="6276975" y="995363"/>
          <p14:tracePt t="46614" x="6276975" y="1008063"/>
          <p14:tracePt t="46622" x="6276975" y="1042988"/>
          <p14:tracePt t="46630" x="6276975" y="1054100"/>
          <p14:tracePt t="46638" x="6276975" y="1090613"/>
          <p14:tracePt t="46646" x="6276975" y="1101725"/>
          <p14:tracePt t="46654" x="6276975" y="1114425"/>
          <p14:tracePt t="46663" x="6276975" y="1125538"/>
          <p14:tracePt t="46765" x="6265863" y="1125538"/>
          <p14:tracePt t="46773" x="6242050" y="1125538"/>
          <p14:tracePt t="46781" x="6230938" y="1125538"/>
          <p14:tracePt t="46788" x="6218238" y="1125538"/>
          <p14:tracePt t="46796" x="6194425" y="1125538"/>
          <p14:tracePt t="46804" x="6183313" y="1125538"/>
          <p14:tracePt t="46812" x="6159500" y="1125538"/>
          <p14:tracePt t="46820" x="6146800" y="1125538"/>
          <p14:tracePt t="46836" x="6135688" y="1125538"/>
          <p14:tracePt t="46844" x="6122988" y="1125538"/>
          <p14:tracePt t="46915" x="6111875" y="1125538"/>
          <p14:tracePt t="46923" x="6088063" y="1125538"/>
          <p14:tracePt t="46931" x="6053138" y="1125538"/>
          <p14:tracePt t="46939" x="6040438" y="1125538"/>
          <p14:tracePt t="46947" x="6016625" y="1125538"/>
          <p14:tracePt t="46955" x="6005513" y="1125538"/>
          <p14:tracePt t="47169" x="6016625" y="1125538"/>
          <p14:tracePt t="47178" x="6029325" y="1125538"/>
          <p14:tracePt t="47202" x="6040438" y="1125538"/>
          <p14:tracePt t="47215" x="6053138" y="1125538"/>
          <p14:tracePt t="47350" x="6064250" y="1125538"/>
          <p14:tracePt t="47357" x="6076950" y="1125538"/>
          <p14:tracePt t="47665" x="6053138" y="1138238"/>
          <p14:tracePt t="47673" x="6040438" y="1149350"/>
          <p14:tracePt t="47681" x="6016625" y="1162050"/>
          <p14:tracePt t="47689" x="5992813" y="1162050"/>
          <p14:tracePt t="47697" x="5981700" y="1173163"/>
          <p14:tracePt t="47704" x="5969000" y="1173163"/>
          <p14:tracePt t="47713" x="5957888" y="1173163"/>
          <p14:tracePt t="47729" x="5934075" y="1173163"/>
          <p14:tracePt t="47736" x="5922963" y="1149350"/>
          <p14:tracePt t="47744" x="5910263" y="1138238"/>
          <p14:tracePt t="47752" x="5910263" y="1114425"/>
          <p14:tracePt t="47760" x="5899150" y="1090613"/>
          <p14:tracePt t="47768" x="5875338" y="1066800"/>
          <p14:tracePt t="47776" x="5851525" y="1042988"/>
          <p14:tracePt t="47793" x="5803900" y="984250"/>
          <p14:tracePt t="47802" x="5768975" y="960438"/>
          <p14:tracePt t="47808" x="5732463" y="947738"/>
          <p14:tracePt t="47817" x="5708650" y="947738"/>
          <p14:tracePt t="47823" x="5673725" y="936625"/>
          <p14:tracePt t="47831" x="5638800" y="936625"/>
          <p14:tracePt t="47839" x="5626100" y="923925"/>
          <p14:tracePt t="48006" x="5626100" y="900113"/>
          <p14:tracePt t="48013" x="5626100" y="876300"/>
          <p14:tracePt t="48021" x="5638800" y="876300"/>
          <p14:tracePt t="48029" x="5649913" y="854075"/>
          <p14:tracePt t="48037" x="5661025" y="841375"/>
          <p14:tracePt t="48045" x="5673725" y="830263"/>
          <p14:tracePt t="48053" x="5697538" y="830263"/>
          <p14:tracePt t="48061" x="5708650" y="817563"/>
          <p14:tracePt t="48069" x="5732463" y="806450"/>
          <p14:tracePt t="48077" x="5745163" y="806450"/>
          <p14:tracePt t="48085" x="5768975" y="806450"/>
          <p14:tracePt t="48092" x="5791200" y="806450"/>
          <p14:tracePt t="48102" x="5815013" y="806450"/>
          <p14:tracePt t="48108" x="5838825" y="806450"/>
          <p14:tracePt t="48117" x="5862638" y="806450"/>
          <p14:tracePt t="48123" x="5899150" y="806450"/>
          <p14:tracePt t="48132" x="5922963" y="806450"/>
          <p14:tracePt t="48140" x="5945188" y="817563"/>
          <p14:tracePt t="48148" x="5969000" y="830263"/>
          <p14:tracePt t="48156" x="5992813" y="841375"/>
          <p14:tracePt t="48163" x="6029325" y="841375"/>
          <p14:tracePt t="48170" x="6064250" y="854075"/>
          <p14:tracePt t="48179" x="6088063" y="854075"/>
          <p14:tracePt t="48187" x="6099175" y="865188"/>
          <p14:tracePt t="48195" x="6111875" y="876300"/>
          <p14:tracePt t="48203" x="6122988" y="876300"/>
          <p14:tracePt t="48211" x="6146800" y="889000"/>
          <p14:tracePt t="48219" x="6170613" y="900113"/>
          <p14:tracePt t="48227" x="6194425" y="900113"/>
          <p14:tracePt t="48242" x="6218238" y="923925"/>
          <p14:tracePt t="48252" x="6230938" y="923925"/>
          <p14:tracePt t="48258" x="6230938" y="936625"/>
          <p14:tracePt t="48266" x="6253163" y="947738"/>
          <p14:tracePt t="48274" x="6265863" y="947738"/>
          <p14:tracePt t="48282" x="6276975" y="960438"/>
          <p14:tracePt t="48290" x="6289675" y="971550"/>
          <p14:tracePt t="48298" x="6300788" y="984250"/>
          <p14:tracePt t="48306" x="6313488" y="984250"/>
          <p14:tracePt t="48313" x="6337300" y="995363"/>
          <p14:tracePt t="48321" x="6348413" y="1019175"/>
          <p14:tracePt t="48329" x="6361113" y="1019175"/>
          <p14:tracePt t="48337" x="6372225" y="1030288"/>
          <p14:tracePt t="48345" x="6384925" y="1042988"/>
          <p14:tracePt t="48353" x="6384925" y="1054100"/>
          <p14:tracePt t="48369" x="6384925" y="1066800"/>
          <p14:tracePt t="48377" x="6384925" y="1077913"/>
          <p14:tracePt t="48463" x="6384925" y="1101725"/>
          <p14:tracePt t="48472" x="6384925" y="1114425"/>
          <p14:tracePt t="48495" x="6384925" y="1125538"/>
          <p14:tracePt t="48503" x="6384925" y="1138238"/>
          <p14:tracePt t="48511" x="6372225" y="1149350"/>
          <p14:tracePt t="48637" x="6361113" y="1149350"/>
          <p14:tracePt t="48653" x="6361113" y="1162050"/>
          <p14:tracePt t="48661" x="6348413" y="1185863"/>
          <p14:tracePt t="48668" x="6337300" y="1185863"/>
          <p14:tracePt t="48677" x="6337300" y="1196975"/>
          <p14:tracePt t="48685" x="6313488" y="1220788"/>
          <p14:tracePt t="48692" x="6300788" y="1231900"/>
          <p14:tracePt t="48702" x="6289675" y="1244600"/>
          <p14:tracePt t="48709" x="6276975" y="1268413"/>
          <p14:tracePt t="48725" x="6265863" y="1279525"/>
          <p14:tracePt t="48732" x="6253163" y="1279525"/>
          <p14:tracePt t="48740" x="6253163" y="1303338"/>
          <p14:tracePt t="48749" x="6242050" y="1303338"/>
          <p14:tracePt t="48757" x="6230938" y="1316038"/>
          <p14:tracePt t="48763" x="6218238" y="1327150"/>
          <p14:tracePt t="48771" x="6194425" y="1339850"/>
          <p14:tracePt t="48778" x="6183313" y="1339850"/>
          <p14:tracePt t="48787" x="6170613" y="1350963"/>
          <p14:tracePt t="48795" x="6146800" y="1374775"/>
          <p14:tracePt t="48803" x="6122988" y="1374775"/>
          <p14:tracePt t="48811" x="6111875" y="1385888"/>
          <p14:tracePt t="48820" x="6076950" y="1409700"/>
          <p14:tracePt t="48827" x="6029325" y="1422400"/>
          <p14:tracePt t="48835" x="5981700" y="1433513"/>
          <p14:tracePt t="48842" x="5945188" y="1433513"/>
          <p14:tracePt t="48851" x="5922963" y="1433513"/>
          <p14:tracePt t="48858" x="5886450" y="1446213"/>
          <p14:tracePt t="48866" x="5851525" y="1446213"/>
          <p14:tracePt t="48873" x="5838825" y="1446213"/>
          <p14:tracePt t="48882" x="5827713" y="1446213"/>
          <p14:tracePt t="48890" x="5803900" y="1446213"/>
          <p14:tracePt t="48898" x="5791200" y="1446213"/>
          <p14:tracePt t="48906" x="5780088" y="1446213"/>
          <p14:tracePt t="48914" x="5768975" y="1446213"/>
          <p14:tracePt t="48921" x="5756275" y="1446213"/>
          <p14:tracePt t="48929" x="5732463" y="1446213"/>
          <p14:tracePt t="48937" x="5697538" y="1433513"/>
          <p14:tracePt t="48945" x="5697538" y="1422400"/>
          <p14:tracePt t="48953" x="5661025" y="1409700"/>
          <p14:tracePt t="48961" x="5649913" y="1409700"/>
          <p14:tracePt t="48969" x="5614988" y="1398588"/>
          <p14:tracePt t="48976" x="5578475" y="1374775"/>
          <p14:tracePt t="48985" x="5567363" y="1350963"/>
          <p14:tracePt t="48992" x="5543550" y="1339850"/>
          <p14:tracePt t="49002" x="5530850" y="1327150"/>
          <p14:tracePt t="49018" x="5484813" y="1303338"/>
          <p14:tracePt t="49024" x="5472113" y="1292225"/>
          <p14:tracePt t="49032" x="5448300" y="1279525"/>
          <p14:tracePt t="49041" x="5448300" y="1268413"/>
          <p14:tracePt t="49048" x="5437188" y="1255713"/>
          <p14:tracePt t="49064" x="5413375" y="1231900"/>
          <p14:tracePt t="49072" x="5413375" y="1220788"/>
          <p14:tracePt t="49079" x="5400675" y="1208088"/>
          <p14:tracePt t="49087" x="5376863" y="1196975"/>
          <p14:tracePt t="49095" x="5365750" y="1173163"/>
          <p14:tracePt t="49103" x="5365750" y="1162050"/>
          <p14:tracePt t="49111" x="5365750" y="1149350"/>
          <p14:tracePt t="49119" x="5365750" y="1138238"/>
          <p14:tracePt t="49127" x="5365750" y="1125538"/>
          <p14:tracePt t="49135" x="5365750" y="1114425"/>
          <p14:tracePt t="49144" x="5365750" y="1090613"/>
          <p14:tracePt t="49152" x="5365750" y="1077913"/>
          <p14:tracePt t="49158" x="5365750" y="1066800"/>
          <p14:tracePt t="49169" x="5365750" y="1042988"/>
          <p14:tracePt t="49182" x="5365750" y="1019175"/>
          <p14:tracePt t="49190" x="5365750" y="1008063"/>
          <p14:tracePt t="49198" x="5365750" y="995363"/>
          <p14:tracePt t="49206" x="5365750" y="960438"/>
          <p14:tracePt t="49213" x="5376863" y="947738"/>
          <p14:tracePt t="49222" x="5389563" y="936625"/>
          <p14:tracePt t="49229" x="5400675" y="912813"/>
          <p14:tracePt t="49237" x="5413375" y="889000"/>
          <p14:tracePt t="49253" x="5461000" y="854075"/>
          <p14:tracePt t="49261" x="5484813" y="841375"/>
          <p14:tracePt t="49269" x="5507038" y="830263"/>
          <p14:tracePt t="49277" x="5554663" y="830263"/>
          <p14:tracePt t="49286" x="5591175" y="830263"/>
          <p14:tracePt t="49293" x="5638800" y="817563"/>
          <p14:tracePt t="49303" x="5673725" y="817563"/>
          <p14:tracePt t="49308" x="5756275" y="817563"/>
          <p14:tracePt t="49319" x="5815013" y="817563"/>
          <p14:tracePt t="49325" x="5899150" y="817563"/>
          <p14:tracePt t="49332" x="5969000" y="817563"/>
          <p14:tracePt t="49340" x="6040438" y="817563"/>
          <p14:tracePt t="49349" x="6088063" y="830263"/>
          <p14:tracePt t="49357" x="6122988" y="841375"/>
          <p14:tracePt t="49364" x="6183313" y="865188"/>
          <p14:tracePt t="49372" x="6218238" y="876300"/>
          <p14:tracePt t="49379" x="6289675" y="889000"/>
          <p14:tracePt t="49387" x="6337300" y="936625"/>
          <p14:tracePt t="49396" x="6407150" y="947738"/>
          <p14:tracePt t="49404" x="6443663" y="984250"/>
          <p14:tracePt t="49412" x="6467475" y="1008063"/>
          <p14:tracePt t="49422" x="6478588" y="1008063"/>
          <p14:tracePt t="49428" x="6491288" y="1030288"/>
          <p14:tracePt t="49435" x="6491288" y="1042988"/>
          <p14:tracePt t="49443" x="6502400" y="1066800"/>
          <p14:tracePt t="49452" x="6502400" y="1077913"/>
          <p14:tracePt t="49460" x="6502400" y="1101725"/>
          <p14:tracePt t="49469" x="6502400" y="1138238"/>
          <p14:tracePt t="49475" x="6502400" y="1149350"/>
          <p14:tracePt t="49483" x="6502400" y="1196975"/>
          <p14:tracePt t="49490" x="6502400" y="1220788"/>
          <p14:tracePt t="49498" x="6491288" y="1255713"/>
          <p14:tracePt t="49506" x="6478588" y="1279525"/>
          <p14:tracePt t="49514" x="6467475" y="1292225"/>
          <p14:tracePt t="49522" x="6454775" y="1327150"/>
          <p14:tracePt t="49529" x="6443663" y="1327150"/>
          <p14:tracePt t="49538" x="6419850" y="1350963"/>
          <p14:tracePt t="49545" x="6396038" y="1374775"/>
          <p14:tracePt t="49553" x="6361113" y="1398588"/>
          <p14:tracePt t="49561" x="6313488" y="1433513"/>
          <p14:tracePt t="49570" x="6289675" y="1457325"/>
          <p14:tracePt t="49577" x="6242050" y="1481138"/>
          <p14:tracePt t="49586" x="6170613" y="1504950"/>
          <p14:tracePt t="49593" x="6135688" y="1517650"/>
          <p14:tracePt t="49602" x="6088063" y="1541463"/>
          <p14:tracePt t="49608" x="6053138" y="1552575"/>
          <p14:tracePt t="49618" x="6005513" y="1563688"/>
          <p14:tracePt t="49624" x="5969000" y="1563688"/>
          <p14:tracePt t="49633" x="5910263" y="1576388"/>
          <p14:tracePt t="49640" x="5862638" y="1576388"/>
          <p14:tracePt t="49648" x="5851525" y="1576388"/>
          <p14:tracePt t="49656" x="5791200" y="1576388"/>
          <p14:tracePt t="49664" x="5745163" y="1576388"/>
          <p14:tracePt t="49672" x="5684838" y="1576388"/>
          <p14:tracePt t="49679" x="5638800" y="1563688"/>
          <p14:tracePt t="49687" x="5567363" y="1528763"/>
          <p14:tracePt t="49695" x="5519738" y="1517650"/>
          <p14:tracePt t="49703" x="5495925" y="1504950"/>
          <p14:tracePt t="49711" x="5472113" y="1481138"/>
          <p14:tracePt t="49721" x="5448300" y="1457325"/>
          <p14:tracePt t="49727" x="5424488" y="1433513"/>
          <p14:tracePt t="49735" x="5400675" y="1409700"/>
          <p14:tracePt t="49743" x="5389563" y="1398588"/>
          <p14:tracePt t="49752" x="5389563" y="1363663"/>
          <p14:tracePt t="49758" x="5376863" y="1339850"/>
          <p14:tracePt t="49770" x="5353050" y="1292225"/>
          <p14:tracePt t="49774" x="5330825" y="1244600"/>
          <p14:tracePt t="49782" x="5307013" y="1208088"/>
          <p14:tracePt t="49790" x="5283200" y="1162050"/>
          <p14:tracePt t="49798" x="5270500" y="1138238"/>
          <p14:tracePt t="49806" x="5259388" y="1101725"/>
          <p14:tracePt t="49814" x="5246688" y="1054100"/>
          <p14:tracePt t="49822" x="5246688" y="1030288"/>
          <p14:tracePt t="49830" x="5246688" y="1008063"/>
          <p14:tracePt t="49837" x="5246688" y="971550"/>
          <p14:tracePt t="49845" x="5246688" y="936625"/>
          <p14:tracePt t="49853" x="5246688" y="923925"/>
          <p14:tracePt t="49861" x="5246688" y="900113"/>
          <p14:tracePt t="49869" x="5259388" y="865188"/>
          <p14:tracePt t="49877" x="5270500" y="854075"/>
          <p14:tracePt t="49887" x="5283200" y="830263"/>
          <p14:tracePt t="49893" x="5294313" y="793750"/>
          <p14:tracePt t="49902" x="5318125" y="769938"/>
          <p14:tracePt t="49909" x="5365750" y="758825"/>
          <p14:tracePt t="49918" x="5400675" y="746125"/>
          <p14:tracePt t="49924" x="5437188" y="735013"/>
          <p14:tracePt t="49933" x="5472113" y="722313"/>
          <p14:tracePt t="49940" x="5507038" y="711200"/>
          <p14:tracePt t="49948" x="5554663" y="711200"/>
          <p14:tracePt t="49957" x="5602288" y="711200"/>
          <p14:tracePt t="49964" x="5626100" y="711200"/>
          <p14:tracePt t="49972" x="5661025" y="711200"/>
          <p14:tracePt t="49980" x="5732463" y="711200"/>
          <p14:tracePt t="49988" x="5780088" y="711200"/>
          <p14:tracePt t="49995" x="5827713" y="711200"/>
          <p14:tracePt t="50003" x="5875338" y="722313"/>
          <p14:tracePt t="50019" x="6016625" y="746125"/>
          <p14:tracePt t="50027" x="6088063" y="782638"/>
          <p14:tracePt t="50035" x="6159500" y="817563"/>
          <p14:tracePt t="50043" x="6218238" y="841375"/>
          <p14:tracePt t="50052" x="6265863" y="865188"/>
          <p14:tracePt t="50059" x="6324600" y="900113"/>
          <p14:tracePt t="50069" x="6372225" y="923925"/>
          <p14:tracePt t="50073" x="6396038" y="947738"/>
          <p14:tracePt t="50082" x="6419850" y="984250"/>
          <p14:tracePt t="50090" x="6430963" y="995363"/>
          <p14:tracePt t="50098" x="6443663" y="1030288"/>
          <p14:tracePt t="50106" x="6454775" y="1054100"/>
          <p14:tracePt t="50114" x="6454775" y="1066800"/>
          <p14:tracePt t="50122" x="6454775" y="1090613"/>
          <p14:tracePt t="50130" x="6454775" y="1114425"/>
          <p14:tracePt t="50138" x="6454775" y="1162050"/>
          <p14:tracePt t="50145" x="6443663" y="1185863"/>
          <p14:tracePt t="50153" x="6419850" y="1208088"/>
          <p14:tracePt t="50161" x="6407150" y="1244600"/>
          <p14:tracePt t="50169" x="6384925" y="1268413"/>
          <p14:tracePt t="50178" x="6348413" y="1303338"/>
          <p14:tracePt t="50187" x="6313488" y="1316038"/>
          <p14:tracePt t="50193" x="6276975" y="1350963"/>
          <p14:tracePt t="50202" x="6218238" y="1363663"/>
          <p14:tracePt t="50208" x="6170613" y="1363663"/>
          <p14:tracePt t="50219" x="6122988" y="1374775"/>
          <p14:tracePt t="50224" x="6088063" y="1374775"/>
          <p14:tracePt t="50232" x="5981700" y="1374775"/>
          <p14:tracePt t="50240" x="5886450" y="1339850"/>
          <p14:tracePt t="50248" x="5815013" y="1292225"/>
          <p14:tracePt t="50256" x="5768975" y="1255713"/>
          <p14:tracePt t="50264" x="5745163" y="1208088"/>
          <p14:tracePt t="50272" x="5708650" y="1162050"/>
          <p14:tracePt t="50280" x="5661025" y="1090613"/>
          <p14:tracePt t="50288" x="5649913" y="1054100"/>
          <p14:tracePt t="50295" x="5626100" y="995363"/>
          <p14:tracePt t="50303" x="5614988" y="947738"/>
          <p14:tracePt t="50311" x="5591175" y="876300"/>
          <p14:tracePt t="50319" x="5591175" y="841375"/>
          <p14:tracePt t="50326" x="5578475" y="817563"/>
          <p14:tracePt t="50336" x="5578475" y="782638"/>
          <p14:tracePt t="50342" x="5578475" y="769938"/>
          <p14:tracePt t="50352" x="5578475" y="746125"/>
          <p14:tracePt t="50359" x="5578475" y="735013"/>
          <p14:tracePt t="50373" x="5591175" y="735013"/>
          <p14:tracePt t="50382" x="5591175" y="722313"/>
          <p14:tracePt t="50390" x="5614988" y="711200"/>
          <p14:tracePt t="50398" x="5638800" y="698500"/>
          <p14:tracePt t="50406" x="5649913" y="698500"/>
          <p14:tracePt t="50414" x="5684838" y="698500"/>
          <p14:tracePt t="50422" x="5721350" y="698500"/>
          <p14:tracePt t="50430" x="5780088" y="698500"/>
          <p14:tracePt t="50438" x="5862638" y="722313"/>
          <p14:tracePt t="50445" x="5899150" y="735013"/>
          <p14:tracePt t="50453" x="5957888" y="769938"/>
          <p14:tracePt t="50461" x="6005513" y="806450"/>
          <p14:tracePt t="50469" x="6076950" y="854075"/>
          <p14:tracePt t="50477" x="6111875" y="876300"/>
          <p14:tracePt t="50485" x="6170613" y="936625"/>
          <p14:tracePt t="50493" x="6183313" y="971550"/>
          <p14:tracePt t="50501" x="6230938" y="1030288"/>
          <p14:tracePt t="50509" x="6253163" y="1101725"/>
          <p14:tracePt t="50519" x="6253163" y="1149350"/>
          <p14:tracePt t="50524" x="6253163" y="1173163"/>
          <p14:tracePt t="50533" x="6253163" y="1231900"/>
          <p14:tracePt t="50539" x="6253163" y="1292225"/>
          <p14:tracePt t="50548" x="6242050" y="1363663"/>
          <p14:tracePt t="50556" x="6230938" y="1409700"/>
          <p14:tracePt t="50564" x="6207125" y="1446213"/>
          <p14:tracePt t="50572" x="6183313" y="1457325"/>
          <p14:tracePt t="50580" x="6159500" y="1457325"/>
          <p14:tracePt t="50588" x="6135688" y="1457325"/>
          <p14:tracePt t="50596" x="6076950" y="1457325"/>
          <p14:tracePt t="50603" x="5945188" y="1398588"/>
          <p14:tracePt t="50611" x="5851525" y="1316038"/>
          <p14:tracePt t="50619" x="5780088" y="1231900"/>
          <p14:tracePt t="50628" x="5697538" y="1114425"/>
          <p14:tracePt t="50635" x="5626100" y="1030288"/>
          <p14:tracePt t="50643" x="5567363" y="936625"/>
          <p14:tracePt t="50652" x="5519738" y="854075"/>
          <p14:tracePt t="50659" x="5495925" y="769938"/>
          <p14:tracePt t="50668" x="5495925" y="687388"/>
          <p14:tracePt t="50675" x="5495925" y="628650"/>
          <p14:tracePt t="50682" x="5495925" y="592138"/>
          <p14:tracePt t="50689" x="5507038" y="557213"/>
          <p14:tracePt t="50698" x="5530850" y="544513"/>
          <p14:tracePt t="50706" x="5543550" y="520700"/>
          <p14:tracePt t="50714" x="5567363" y="520700"/>
          <p14:tracePt t="50722" x="5614988" y="509588"/>
          <p14:tracePt t="50729" x="5626100" y="509588"/>
          <p14:tracePt t="50738" x="5673725" y="509588"/>
          <p14:tracePt t="50746" x="5721350" y="509588"/>
          <p14:tracePt t="50754" x="5803900" y="533400"/>
          <p14:tracePt t="50761" x="5851525" y="568325"/>
          <p14:tracePt t="50770" x="5945188" y="604838"/>
          <p14:tracePt t="50777" x="6016625" y="663575"/>
          <p14:tracePt t="50785" x="6076950" y="687388"/>
          <p14:tracePt t="50793" x="6253163" y="841375"/>
          <p14:tracePt t="50802" x="6324600" y="936625"/>
          <p14:tracePt t="50809" x="6384925" y="1008063"/>
          <p14:tracePt t="50818" x="6430963" y="1077913"/>
          <p14:tracePt t="50825" x="6443663" y="1125538"/>
          <p14:tracePt t="50834" x="6454775" y="1185863"/>
          <p14:tracePt t="50840" x="6454775" y="1220788"/>
          <p14:tracePt t="50848" x="6454775" y="1231900"/>
          <p14:tracePt t="50856" x="6454775" y="1268413"/>
          <p14:tracePt t="50864" x="6443663" y="1292225"/>
          <p14:tracePt t="50871" x="6419850" y="1303338"/>
          <p14:tracePt t="50880" x="6372225" y="1327150"/>
          <p14:tracePt t="50888" x="6337300" y="1327150"/>
          <p14:tracePt t="50896" x="6276975" y="1327150"/>
          <p14:tracePt t="50904" x="6207125" y="1327150"/>
          <p14:tracePt t="50912" x="6122988" y="1327150"/>
          <p14:tracePt t="50919" x="6064250" y="1303338"/>
          <p14:tracePt t="50927" x="5992813" y="1279525"/>
          <p14:tracePt t="50936" x="5922963" y="1231900"/>
          <p14:tracePt t="50943" x="5851525" y="1162050"/>
          <p14:tracePt t="50951" x="5815013" y="1125538"/>
          <p14:tracePt t="50959" x="5791200" y="1077913"/>
          <p14:tracePt t="50968" x="5768975" y="1030288"/>
          <p14:tracePt t="50975" x="5756275" y="995363"/>
          <p14:tracePt t="50985" x="5745163" y="960438"/>
          <p14:tracePt t="50990" x="5745163" y="947738"/>
          <p14:tracePt t="50997" x="5745163" y="936625"/>
          <p14:tracePt t="51006" x="5745163" y="923925"/>
          <p14:tracePt t="51035" x="5745163" y="912813"/>
          <p14:tracePt t="51038" x="5756275" y="900113"/>
          <p14:tracePt t="51045" x="5768975" y="900113"/>
          <p14:tracePt t="51054" x="5791200" y="900113"/>
          <p14:tracePt t="51062" x="5815013" y="900113"/>
          <p14:tracePt t="51070" x="5875338" y="900113"/>
          <p14:tracePt t="51077" x="5910263" y="900113"/>
          <p14:tracePt t="51085" x="5969000" y="900113"/>
          <p14:tracePt t="51093" x="6053138" y="900113"/>
          <p14:tracePt t="51102" x="6111875" y="900113"/>
          <p14:tracePt t="51109" x="6218238" y="912813"/>
          <p14:tracePt t="51118" x="6300788" y="923925"/>
          <p14:tracePt t="51125" x="6372225" y="947738"/>
          <p14:tracePt t="51134" x="6430963" y="960438"/>
          <p14:tracePt t="51144" x="6502400" y="995363"/>
          <p14:tracePt t="51148" x="6573838" y="1030288"/>
          <p14:tracePt t="51156" x="6645275" y="1101725"/>
          <p14:tracePt t="51164" x="6692900" y="1125538"/>
          <p14:tracePt t="51172" x="6727825" y="1185863"/>
          <p14:tracePt t="51180" x="6738938" y="1231900"/>
          <p14:tracePt t="51188" x="6762750" y="1255713"/>
          <p14:tracePt t="51196" x="6775450" y="1279525"/>
          <p14:tracePt t="51204" x="6775450" y="1327150"/>
          <p14:tracePt t="51212" x="6775450" y="1350963"/>
          <p14:tracePt t="51220" x="6775450" y="1374775"/>
          <p14:tracePt t="51227" x="6775450" y="1409700"/>
          <p14:tracePt t="51235" x="6775450" y="1422400"/>
          <p14:tracePt t="51243" x="6775450" y="1457325"/>
          <p14:tracePt t="51252" x="6762750" y="1493838"/>
          <p14:tracePt t="51259" x="6762750" y="1504950"/>
          <p14:tracePt t="51371" x="6751638" y="1504950"/>
          <p14:tracePt t="51376" x="6727825" y="1504950"/>
          <p14:tracePt t="51385" x="6704013" y="1504950"/>
          <p14:tracePt t="51392" x="6680200" y="1517650"/>
          <p14:tracePt t="51402" x="6680200" y="1528763"/>
          <p14:tracePt t="51409" x="6656388" y="1541463"/>
          <p14:tracePt t="51425" x="6645275" y="1541463"/>
          <p14:tracePt t="51435" x="6632575" y="1552575"/>
          <p14:tracePt t="51441" x="6621463" y="1563688"/>
          <p14:tracePt t="51463" x="6621463" y="1576388"/>
          <p14:tracePt t="51480" x="6608763" y="1576388"/>
          <p14:tracePt t="51496" x="6597650" y="1576388"/>
          <p14:tracePt t="51504" x="6584950" y="1600200"/>
          <p14:tracePt t="51512" x="6584950" y="1611313"/>
          <p14:tracePt t="51521" x="6573838" y="1611313"/>
          <p14:tracePt t="51527" x="6550025" y="1647825"/>
          <p14:tracePt t="51542" x="6538913" y="1671638"/>
          <p14:tracePt t="51551" x="6538913" y="1682750"/>
          <p14:tracePt t="51559" x="6515100" y="1706563"/>
          <p14:tracePt t="51568" x="6491288" y="1730375"/>
          <p14:tracePt t="51575" x="6491288" y="1765300"/>
          <p14:tracePt t="51584" x="6467475" y="1789113"/>
          <p14:tracePt t="51591" x="6454775" y="1801813"/>
          <p14:tracePt t="51600" x="6454775" y="1836738"/>
          <p14:tracePt t="51606" x="6443663" y="1860550"/>
          <p14:tracePt t="51614" x="6419850" y="1884363"/>
          <p14:tracePt t="51622" x="6419850" y="1908175"/>
          <p14:tracePt t="51630" x="6407150" y="1931988"/>
          <p14:tracePt t="51638" x="6396038" y="1943100"/>
          <p14:tracePt t="51646" x="6396038" y="1955800"/>
          <p14:tracePt t="51654" x="6396038" y="2014538"/>
          <p14:tracePt t="51662" x="6384925" y="2038350"/>
          <p14:tracePt t="51670" x="6372225" y="2085975"/>
          <p14:tracePt t="51679" x="6348413" y="2133600"/>
          <p14:tracePt t="51686" x="6337300" y="2168525"/>
          <p14:tracePt t="51693" x="6300788" y="2228850"/>
          <p14:tracePt t="51701" x="6265863" y="2298700"/>
          <p14:tracePt t="51709" x="6230938" y="2346325"/>
          <p14:tracePt t="51718" x="6207125" y="2370138"/>
          <p14:tracePt t="51725" x="6194425" y="2417763"/>
          <p14:tracePt t="51736" x="6159500" y="2465388"/>
          <p14:tracePt t="51741" x="6135688" y="2500313"/>
          <p14:tracePt t="51750" x="6076950" y="2571750"/>
          <p14:tracePt t="51757" x="6029325" y="2619375"/>
          <p14:tracePt t="51764" x="5992813" y="2654300"/>
          <p14:tracePt t="51772" x="5957888" y="2701925"/>
          <p14:tracePt t="51780" x="5934075" y="2738438"/>
          <p14:tracePt t="51788" x="5899150" y="2784475"/>
          <p14:tracePt t="51796" x="5862638" y="2820988"/>
          <p14:tracePt t="51804" x="5851525" y="2844800"/>
          <p14:tracePt t="51812" x="5827713" y="2879725"/>
          <p14:tracePt t="51820" x="5803900" y="2903538"/>
          <p14:tracePt t="51828" x="5756275" y="2927350"/>
          <p14:tracePt t="51835" x="5721350" y="2938463"/>
          <p14:tracePt t="51843" x="5684838" y="2951163"/>
          <p14:tracePt t="51852" x="5638800" y="2974975"/>
          <p14:tracePt t="51858" x="5578475" y="2974975"/>
          <p14:tracePt t="51868" x="5495925" y="2974975"/>
          <p14:tracePt t="51874" x="5283200" y="2974975"/>
          <p14:tracePt t="51884" x="5153025" y="2974975"/>
          <p14:tracePt t="51891" x="5022850" y="2974975"/>
          <p14:tracePt t="51900" x="4927600" y="2962275"/>
          <p14:tracePt t="51908" x="4760913" y="2927350"/>
          <p14:tracePt t="51913" x="4678363" y="2914650"/>
          <p14:tracePt t="51922" x="4595813" y="2892425"/>
          <p14:tracePt t="51930" x="4524375" y="2855913"/>
          <p14:tracePt t="51938" x="4476750" y="2832100"/>
          <p14:tracePt t="51946" x="4429125" y="2797175"/>
          <p14:tracePt t="51954" x="4383088" y="2784475"/>
          <p14:tracePt t="51962" x="4335463" y="2760663"/>
          <p14:tracePt t="51970" x="4298950" y="2738438"/>
          <p14:tracePt t="51978" x="4264025" y="2714625"/>
          <p14:tracePt t="51986" x="4216400" y="2690813"/>
          <p14:tracePt t="51993" x="4168775" y="2678113"/>
          <p14:tracePt t="52002" x="4144963" y="2667000"/>
          <p14:tracePt t="52009" x="4110038" y="2630488"/>
          <p14:tracePt t="52018" x="4086225" y="2630488"/>
          <p14:tracePt t="52025" x="4051300" y="2630488"/>
          <p14:tracePt t="52035" x="4038600" y="2606675"/>
          <p14:tracePt t="52041" x="4027488" y="2606675"/>
          <p14:tracePt t="52050" x="4014788" y="2595563"/>
          <p14:tracePt t="52057" x="4003675" y="2595563"/>
          <p14:tracePt t="52065" x="4003675" y="2582863"/>
          <p14:tracePt t="52072" x="3990975" y="2582863"/>
          <p14:tracePt t="52168" x="3956050" y="2582863"/>
          <p14:tracePt t="52175" x="3908425" y="2547938"/>
          <p14:tracePt t="52188" x="3860800" y="2536825"/>
          <p14:tracePt t="52191" x="3790950" y="2524125"/>
          <p14:tracePt t="52200" x="3730625" y="2524125"/>
          <p14:tracePt t="52203" x="3613150" y="2513013"/>
          <p14:tracePt t="52216" x="3529013" y="2500313"/>
          <p14:tracePt t="52222" x="3470275" y="2500313"/>
          <p14:tracePt t="52230" x="3387725" y="2500313"/>
          <p14:tracePt t="52238" x="3328988" y="2500313"/>
          <p14:tracePt t="52247" x="3281363" y="2489200"/>
          <p14:tracePt t="52254" x="3244850" y="2489200"/>
          <p14:tracePt t="52262" x="3233738" y="2489200"/>
          <p14:tracePt t="52270" x="3209925" y="2489200"/>
          <p14:tracePt t="52287" x="3186113" y="2489200"/>
          <p14:tracePt t="52294" x="3175000" y="2489200"/>
          <p14:tracePt t="52302" x="3162300" y="2489200"/>
          <p14:tracePt t="52309" x="3151188" y="2489200"/>
          <p14:tracePt t="52319" x="3103563" y="2476500"/>
          <p14:tracePt t="52325" x="3055938" y="2476500"/>
          <p14:tracePt t="52335" x="3021013" y="2465388"/>
          <p14:tracePt t="52352" x="2997200" y="2465388"/>
          <p14:tracePt t="52365" x="2984500" y="2465388"/>
          <p14:tracePt t="54378" x="3008313" y="2465388"/>
          <p14:tracePt t="54383" x="3079750" y="2465388"/>
          <p14:tracePt t="54392" x="3186113" y="2465388"/>
          <p14:tracePt t="54402" x="3328988" y="2465388"/>
          <p14:tracePt t="54408" x="3494088" y="2465388"/>
          <p14:tracePt t="54419" x="3695700" y="2465388"/>
          <p14:tracePt t="54424" x="3908425" y="2441575"/>
          <p14:tracePt t="54432" x="4216400" y="2428875"/>
          <p14:tracePt t="54439" x="4513263" y="2405063"/>
          <p14:tracePt t="54447" x="4725988" y="2393950"/>
          <p14:tracePt t="54455" x="4914900" y="2393950"/>
          <p14:tracePt t="54462" x="5092700" y="2393950"/>
          <p14:tracePt t="54471" x="5235575" y="2393950"/>
          <p14:tracePt t="54479" x="5353050" y="2393950"/>
          <p14:tracePt t="54487" x="5437188" y="2393950"/>
          <p14:tracePt t="54495" x="5495925" y="2393950"/>
          <p14:tracePt t="54503" x="5519738" y="2393950"/>
          <p14:tracePt t="54518" x="5530850" y="2393950"/>
          <p14:tracePt t="54526" x="5543550" y="2417763"/>
          <p14:tracePt t="54534" x="5554663" y="2452688"/>
          <p14:tracePt t="54542" x="5554663" y="2489200"/>
          <p14:tracePt t="54552" x="5567363" y="2547938"/>
          <p14:tracePt t="54558" x="5567363" y="2630488"/>
          <p14:tracePt t="54568" x="5519738" y="2725738"/>
          <p14:tracePt t="54574" x="5472113" y="2844800"/>
          <p14:tracePt t="54582" x="5413375" y="2951163"/>
          <p14:tracePt t="54589" x="5318125" y="3033713"/>
          <p14:tracePt t="54597" x="5199063" y="3092450"/>
          <p14:tracePt t="54605" x="5092700" y="3128963"/>
          <p14:tracePt t="54613" x="4986338" y="3140075"/>
          <p14:tracePt t="54622" x="4845050" y="3140075"/>
          <p14:tracePt t="54629" x="4606925" y="3140075"/>
          <p14:tracePt t="54638" x="4429125" y="3116263"/>
          <p14:tracePt t="54645" x="4252913" y="3081338"/>
          <p14:tracePt t="54653" x="4121150" y="3033713"/>
          <p14:tracePt t="54660" x="3979863" y="2974975"/>
          <p14:tracePt t="54669" x="3897313" y="2927350"/>
          <p14:tracePt t="54677" x="3825875" y="2868613"/>
          <p14:tracePt t="54685" x="3754438" y="2820988"/>
          <p14:tracePt t="54694" x="3719513" y="2784475"/>
          <p14:tracePt t="54702" x="3683000" y="2749550"/>
          <p14:tracePt t="54708" x="3671888" y="2725738"/>
          <p14:tracePt t="54719" x="3671888" y="2714625"/>
          <p14:tracePt t="54731" x="3659188" y="2690813"/>
          <p14:tracePt t="54739" x="3659188" y="2678113"/>
          <p14:tracePt t="54755" x="3659188" y="2667000"/>
          <p14:tracePt t="54763" x="3659188" y="2654300"/>
          <p14:tracePt t="54772" x="3659188" y="2643188"/>
          <p14:tracePt t="54779" x="3683000" y="2630488"/>
          <p14:tracePt t="54788" x="3706813" y="2619375"/>
          <p14:tracePt t="54796" x="3743325" y="2582863"/>
          <p14:tracePt t="54804" x="3767138" y="2560638"/>
          <p14:tracePt t="54810" x="3802063" y="2536825"/>
          <p14:tracePt t="54819" x="3836988" y="2524125"/>
          <p14:tracePt t="54826" x="3860800" y="2513013"/>
          <p14:tracePt t="54836" x="3873500" y="2500313"/>
          <p14:tracePt t="54842" x="3897313" y="2489200"/>
          <p14:tracePt t="54852" x="3921125" y="2465388"/>
          <p14:tracePt t="54858" x="3932238" y="2465388"/>
          <p14:tracePt t="54869" x="3944938" y="2465388"/>
          <p14:tracePt t="54874" x="3956050" y="2465388"/>
          <p14:tracePt t="54890" x="3967163" y="2465388"/>
          <p14:tracePt t="54906" x="3967163" y="2524125"/>
          <p14:tracePt t="54913" x="3979863" y="2582863"/>
          <p14:tracePt t="54921" x="3979863" y="2667000"/>
          <p14:tracePt t="54929" x="3979863" y="2714625"/>
          <p14:tracePt t="54937" x="3979863" y="2784475"/>
          <p14:tracePt t="54945" x="3967163" y="2868613"/>
          <p14:tracePt t="54953" x="3944938" y="2914650"/>
          <p14:tracePt t="54960" x="3921125" y="2962275"/>
          <p14:tracePt t="54969" x="3873500" y="3022600"/>
          <p14:tracePt t="54976" x="3790950" y="3046413"/>
          <p14:tracePt t="54986" x="3719513" y="3070225"/>
          <p14:tracePt t="54993" x="3659188" y="3070225"/>
          <p14:tracePt t="55002" x="3552825" y="3070225"/>
          <p14:tracePt t="55008" x="3459163" y="3070225"/>
          <p14:tracePt t="55019" x="3340100" y="3070225"/>
          <p14:tracePt t="55024" x="3268663" y="3046413"/>
          <p14:tracePt t="55033" x="3233738" y="3022600"/>
          <p14:tracePt t="55039" x="3186113" y="2986088"/>
          <p14:tracePt t="55047" x="3162300" y="2951163"/>
          <p14:tracePt t="55056" x="3127375" y="2868613"/>
          <p14:tracePt t="55063" x="3090863" y="2844800"/>
          <p14:tracePt t="55071" x="3079750" y="2808288"/>
          <p14:tracePt t="55079" x="3055938" y="2760663"/>
          <p14:tracePt t="55088" x="3044825" y="2738438"/>
          <p14:tracePt t="55095" x="3044825" y="2701925"/>
          <p14:tracePt t="55111" x="3044825" y="2690813"/>
          <p14:tracePt t="55119" x="3044825" y="2678113"/>
          <p14:tracePt t="55136" x="3079750" y="2654300"/>
          <p14:tracePt t="55142" x="3103563" y="2630488"/>
          <p14:tracePt t="55153" x="3138488" y="2619375"/>
          <p14:tracePt t="55159" x="3233738" y="2595563"/>
          <p14:tracePt t="55169" x="3292475" y="2582863"/>
          <p14:tracePt t="55174" x="3398838" y="2571750"/>
          <p14:tracePt t="55183" x="3482975" y="2571750"/>
          <p14:tracePt t="55190" x="3541713" y="2571750"/>
          <p14:tracePt t="55198" x="3600450" y="2571750"/>
          <p14:tracePt t="55205" x="3671888" y="2571750"/>
          <p14:tracePt t="55213" x="3706813" y="2571750"/>
          <p14:tracePt t="55222" x="3778250" y="2595563"/>
          <p14:tracePt t="55229" x="3825875" y="2619375"/>
          <p14:tracePt t="55237" x="3836988" y="2643188"/>
          <p14:tracePt t="55245" x="3860800" y="2654300"/>
          <p14:tracePt t="55255" x="3873500" y="2667000"/>
          <p14:tracePt t="55269" x="3897313" y="2701925"/>
          <p14:tracePt t="55276" x="3897313" y="2714625"/>
          <p14:tracePt t="55285" x="3897313" y="2725738"/>
          <p14:tracePt t="55292" x="3897313" y="2749550"/>
          <p14:tracePt t="55302" x="3873500" y="2773363"/>
          <p14:tracePt t="55308" x="3849688" y="2797175"/>
          <p14:tracePt t="55318" x="3813175" y="2820988"/>
          <p14:tracePt t="55324" x="3778250" y="2868613"/>
          <p14:tracePt t="55333" x="3730625" y="2903538"/>
          <p14:tracePt t="55340" x="3706813" y="2927350"/>
          <p14:tracePt t="55349" x="3683000" y="2951163"/>
          <p14:tracePt t="55363" x="3659188" y="2962275"/>
          <p14:tracePt t="55379" x="3648075" y="2962275"/>
          <p14:tracePt t="68731" x="3659188" y="2998788"/>
          <p14:tracePt t="68738" x="3683000" y="3057525"/>
          <p14:tracePt t="68746" x="3706813" y="3105150"/>
          <p14:tracePt t="68754" x="3730625" y="3152775"/>
          <p14:tracePt t="68761" x="3754438" y="3187700"/>
          <p14:tracePt t="68769" x="3790950" y="3224213"/>
          <p14:tracePt t="68777" x="3849688" y="3270250"/>
          <p14:tracePt t="68785" x="3897313" y="3341688"/>
          <p14:tracePt t="68792" x="3956050" y="3413125"/>
          <p14:tracePt t="68802" x="4003675" y="3484563"/>
          <p14:tracePt t="68809" x="4038600" y="3579813"/>
          <p14:tracePt t="68817" x="4086225" y="3662363"/>
          <p14:tracePt t="68825" x="4133850" y="3768725"/>
          <p14:tracePt t="68836" x="4205288" y="3875088"/>
          <p14:tracePt t="68840" x="4275138" y="3981450"/>
          <p14:tracePt t="68848" x="4322763" y="4113213"/>
          <p14:tracePt t="68856" x="4394200" y="4195763"/>
          <p14:tracePt t="68864" x="4465638" y="4289425"/>
          <p14:tracePt t="68872" x="4548188" y="4421188"/>
          <p14:tracePt t="68879" x="4606925" y="4503738"/>
          <p14:tracePt t="68888" x="4691063" y="4610100"/>
          <p14:tracePt t="68896" x="4760913" y="4705350"/>
          <p14:tracePt t="68903" x="4856163" y="4776788"/>
          <p14:tracePt t="68911" x="4927600" y="4835525"/>
          <p14:tracePt t="68919" x="4999038" y="4894263"/>
          <p14:tracePt t="68927" x="5081588" y="4906963"/>
          <p14:tracePt t="68935" x="5164138" y="4918075"/>
          <p14:tracePt t="68942" x="5222875" y="4918075"/>
          <p14:tracePt t="68952" x="5270500" y="4906963"/>
          <p14:tracePt t="68959" x="5341938" y="4870450"/>
          <p14:tracePt t="68967" x="5389563" y="4859338"/>
          <p14:tracePt t="68975" x="5437188" y="4822825"/>
          <p14:tracePt t="68984" x="5507038" y="4764088"/>
          <p14:tracePt t="68990" x="5567363" y="4692650"/>
          <p14:tracePt t="68999" x="5602288" y="4622800"/>
          <p14:tracePt t="69005" x="5661025" y="4527550"/>
          <p14:tracePt t="69013" x="5684838" y="4479925"/>
          <p14:tracePt t="69023" x="5721350" y="4397375"/>
          <p14:tracePt t="69030" x="5745163" y="4313238"/>
          <p14:tracePt t="69038" x="5768975" y="4278313"/>
          <p14:tracePt t="69046" x="5780088" y="4243388"/>
          <p14:tracePt t="69062" x="5780088" y="4230688"/>
          <p14:tracePt t="69133" x="5780088" y="4219575"/>
          <p14:tracePt t="69141" x="5768975" y="4171950"/>
          <p14:tracePt t="69149" x="5745163" y="4113213"/>
          <p14:tracePt t="69156" x="5732463" y="4089400"/>
          <p14:tracePt t="69165" x="5708650" y="4052888"/>
          <p14:tracePt t="69172" x="5684838" y="4017963"/>
          <p14:tracePt t="69180" x="5673725" y="3981450"/>
          <p14:tracePt t="69188" x="5649913" y="3946525"/>
          <p14:tracePt t="69196" x="5638800" y="3922713"/>
          <p14:tracePt t="69204" x="5626100" y="3887788"/>
          <p14:tracePt t="69212" x="5614988" y="3887788"/>
          <p14:tracePt t="69219" x="5602288" y="3863975"/>
          <p14:tracePt t="69227" x="5602288" y="3851275"/>
          <p14:tracePt t="69243" x="5591175" y="3827463"/>
          <p14:tracePt t="69251" x="5578475" y="3827463"/>
          <p14:tracePt t="69337" x="5567363" y="3827463"/>
          <p14:tracePt t="69354" x="5554663" y="3827463"/>
          <p14:tracePt t="69361" x="5543550" y="3827463"/>
          <p14:tracePt t="69369" x="5543550" y="3816350"/>
          <p14:tracePt t="69376" x="5530850" y="3816350"/>
          <p14:tracePt t="69385" x="5519738" y="3816350"/>
          <p14:tracePt t="69393" x="5507038" y="3816350"/>
          <p14:tracePt t="69402" x="5507038" y="3803650"/>
          <p14:tracePt t="69590" x="5507038" y="3792538"/>
          <p14:tracePt t="69598" x="5530850" y="3792538"/>
          <p14:tracePt t="69607" x="5567363" y="3768725"/>
          <p14:tracePt t="69622" x="5602288" y="3757613"/>
          <p14:tracePt t="69630" x="5614988" y="3744913"/>
          <p14:tracePt t="69638" x="5626100" y="3744913"/>
          <p14:tracePt t="69646" x="5638800" y="3733800"/>
          <p14:tracePt t="69654" x="5649913" y="3733800"/>
          <p14:tracePt t="69669" x="5673725" y="3733800"/>
          <p14:tracePt t="69686" x="5684838" y="3733800"/>
          <p14:tracePt t="69693" x="5697538" y="3733800"/>
          <p14:tracePt t="69701" x="5745163" y="3733800"/>
          <p14:tracePt t="69709" x="5756275" y="3733800"/>
          <p14:tracePt t="69718" x="5768975" y="3733800"/>
          <p14:tracePt t="69725" x="5780088" y="3733800"/>
          <p14:tracePt t="69736" x="5803900" y="3733800"/>
          <p14:tracePt t="69749" x="5815013" y="3733800"/>
          <p14:tracePt t="69756" x="5838825" y="3733800"/>
          <p14:tracePt t="69765" x="5851525" y="3733800"/>
          <p14:tracePt t="69772" x="5875338" y="3733800"/>
          <p14:tracePt t="69780" x="5886450" y="3733800"/>
          <p14:tracePt t="69796" x="5899150" y="3733800"/>
          <p14:tracePt t="69899" x="5910263" y="3733800"/>
          <p14:tracePt t="69907" x="5922963" y="3733800"/>
          <p14:tracePt t="69915" x="5934075" y="3733800"/>
          <p14:tracePt t="69922" x="5945188" y="3733800"/>
          <p14:tracePt t="70049" x="5934075" y="3733800"/>
          <p14:tracePt t="70057" x="5922963" y="3744913"/>
          <p14:tracePt t="70065" x="5899150" y="3744913"/>
          <p14:tracePt t="70073" x="5886450" y="3757613"/>
          <p14:tracePt t="70080" x="5875338" y="3757613"/>
          <p14:tracePt t="70089" x="5862638" y="3757613"/>
          <p14:tracePt t="70143" x="5827713" y="3757613"/>
          <p14:tracePt t="70151" x="5803900" y="3757613"/>
          <p14:tracePt t="70169" x="5791200" y="3757613"/>
          <p14:tracePt t="70176" x="5768975" y="3757613"/>
          <p14:tracePt t="70185" x="5756275" y="3744913"/>
          <p14:tracePt t="70191" x="5721350" y="3733800"/>
          <p14:tracePt t="70201" x="5708650" y="3733800"/>
          <p14:tracePt t="70206" x="5708650" y="3721100"/>
          <p14:tracePt t="70215" x="5697538" y="3721100"/>
          <p14:tracePt t="70230" x="5684838" y="3721100"/>
          <p14:tracePt t="70238" x="5673725" y="3721100"/>
          <p14:tracePt t="70255" x="5661025" y="3721100"/>
          <p14:tracePt t="70405" x="5673725" y="3709988"/>
          <p14:tracePt t="70413" x="5673725" y="3697288"/>
          <p14:tracePt t="70420" x="5697538" y="3686175"/>
          <p14:tracePt t="70427" x="5708650" y="3686175"/>
          <p14:tracePt t="70443" x="5721350" y="3686175"/>
          <p14:tracePt t="70452" x="5732463" y="3673475"/>
          <p14:tracePt t="70475" x="5756275" y="3673475"/>
          <p14:tracePt t="70486" x="5768975" y="3673475"/>
          <p14:tracePt t="70499" x="5791200" y="3673475"/>
          <p14:tracePt t="70506" x="5803900" y="3673475"/>
          <p14:tracePt t="70522" x="5838825" y="3673475"/>
          <p14:tracePt t="70539" x="5862638" y="3673475"/>
          <p14:tracePt t="70547" x="5886450" y="3673475"/>
          <p14:tracePt t="70555" x="5899150" y="3673475"/>
          <p14:tracePt t="70563" x="5922963" y="3673475"/>
          <p14:tracePt t="70570" x="5934075" y="3673475"/>
          <p14:tracePt t="70577" x="5945188" y="3686175"/>
          <p14:tracePt t="70587" x="5969000" y="3686175"/>
          <p14:tracePt t="70593" x="5981700" y="3686175"/>
          <p14:tracePt t="70601" x="5992813" y="3697288"/>
          <p14:tracePt t="70609" x="6064250" y="3709988"/>
          <p14:tracePt t="70619" x="6088063" y="3721100"/>
          <p14:tracePt t="70625" x="6111875" y="3721100"/>
          <p14:tracePt t="70635" x="6146800" y="3733800"/>
          <p14:tracePt t="70642" x="6170613" y="3733800"/>
          <p14:tracePt t="70649" x="6194425" y="3733800"/>
          <p14:tracePt t="70656" x="6230938" y="3733800"/>
          <p14:tracePt t="70672" x="6253163" y="3744913"/>
          <p14:tracePt t="70680" x="6265863" y="3744913"/>
          <p14:tracePt t="70688" x="6289675" y="3744913"/>
          <p14:tracePt t="70696" x="6313488" y="3744913"/>
          <p14:tracePt t="70704" x="6324600" y="3744913"/>
          <p14:tracePt t="70712" x="6361113" y="3744913"/>
          <p14:tracePt t="70720" x="6384925" y="3744913"/>
          <p14:tracePt t="70727" x="6396038" y="3744913"/>
          <p14:tracePt t="70736" x="6430963" y="3744913"/>
          <p14:tracePt t="70743" x="6443663" y="3744913"/>
          <p14:tracePt t="70761" x="6454775" y="3744913"/>
          <p14:tracePt t="70768" x="6467475" y="3744913"/>
          <p14:tracePt t="70785" x="6491288" y="3757613"/>
          <p14:tracePt t="70791" x="6515100" y="3757613"/>
          <p14:tracePt t="70806" x="6538913" y="3757613"/>
          <p14:tracePt t="70814" x="6550025" y="3757613"/>
          <p14:tracePt t="70822" x="6561138" y="3757613"/>
          <p14:tracePt t="70831" x="6584950" y="3757613"/>
          <p14:tracePt t="70847" x="6608763" y="3757613"/>
          <p14:tracePt t="70854" x="6632575" y="3757613"/>
          <p14:tracePt t="70870" x="6656388" y="3757613"/>
          <p14:tracePt t="70893" x="6669088" y="3757613"/>
          <p14:tracePt t="70918" x="6680200" y="3757613"/>
          <p14:tracePt t="70956" x="6692900" y="3757613"/>
          <p14:tracePt t="70965" x="6692900" y="3744913"/>
          <p14:tracePt t="71304" x="6727825" y="3744913"/>
          <p14:tracePt t="71312" x="6810375" y="3768725"/>
          <p14:tracePt t="71320" x="6892925" y="3768725"/>
          <p14:tracePt t="71327" x="6977063" y="3803650"/>
          <p14:tracePt t="71335" x="7083425" y="3827463"/>
          <p14:tracePt t="71343" x="7165975" y="3827463"/>
          <p14:tracePt t="71351" x="7248525" y="3840163"/>
          <p14:tracePt t="71359" x="7354888" y="3875088"/>
          <p14:tracePt t="71368" x="7450138" y="3887788"/>
          <p14:tracePt t="71375" x="7532688" y="3887788"/>
          <p14:tracePt t="71384" x="7616825" y="3898900"/>
          <p14:tracePt t="71391" x="7699375" y="3898900"/>
          <p14:tracePt t="71400" x="7734300" y="3898900"/>
          <p14:tracePt t="71406" x="7781925" y="3911600"/>
          <p14:tracePt t="71414" x="7840663" y="3911600"/>
          <p14:tracePt t="71422" x="7888288" y="3922713"/>
          <p14:tracePt t="71430" x="7924800" y="3922713"/>
          <p14:tracePt t="71438" x="7947025" y="3922713"/>
          <p14:tracePt t="71446" x="7970838" y="3922713"/>
          <p14:tracePt t="71462" x="7994650" y="3922713"/>
          <p14:tracePt t="71469" x="8007350" y="3922713"/>
          <p14:tracePt t="71492" x="8018463" y="3922713"/>
          <p14:tracePt t="71588" x="8042275" y="3935413"/>
          <p14:tracePt t="71596" x="8066088" y="3957638"/>
          <p14:tracePt t="71604" x="8101013" y="3981450"/>
          <p14:tracePt t="71612" x="8137525" y="4005263"/>
          <p14:tracePt t="71620" x="8161338" y="4005263"/>
          <p14:tracePt t="71628" x="8172450" y="4017963"/>
          <p14:tracePt t="71636" x="8208963" y="4029075"/>
          <p14:tracePt t="71644" x="8231188" y="4029075"/>
          <p14:tracePt t="71652" x="8243888" y="4052888"/>
          <p14:tracePt t="71659" x="8267700" y="4052888"/>
          <p14:tracePt t="71667" x="8278813" y="4065588"/>
          <p14:tracePt t="71675" x="8291513" y="4065588"/>
          <p14:tracePt t="71684" x="8302625" y="4076700"/>
          <p14:tracePt t="71691" x="8315325" y="4076700"/>
          <p14:tracePt t="71707" x="8315325" y="4089400"/>
          <p14:tracePt t="83977" x="8432800" y="4089400"/>
          <p14:tracePt t="83984" x="8870950" y="4089400"/>
        </p14:tracePtLst>
      </p14:laserTraceLst>
    </p:ext>
  </p:extLst>
</p:sld>
</file>

<file path=ppt/theme/theme1.xml><?xml version="1.0" encoding="utf-8"?>
<a:theme xmlns:a="http://schemas.openxmlformats.org/drawingml/2006/main" name="Professional Media Kit by Slidesgo">
  <a:themeElements>
    <a:clrScheme name="Simple Light">
      <a:dk1>
        <a:srgbClr val="4E549F"/>
      </a:dk1>
      <a:lt1>
        <a:srgbClr val="DDD6D0"/>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E549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479</TotalTime>
  <Words>1646</Words>
  <Application>Microsoft Office PowerPoint</Application>
  <PresentationFormat>On-screen Show (16:9)</PresentationFormat>
  <Paragraphs>122</Paragraphs>
  <Slides>17</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Playfair Display</vt:lpstr>
      <vt:lpstr>Bebas Neue</vt:lpstr>
      <vt:lpstr>Arial</vt:lpstr>
      <vt:lpstr>Roboto Condensed Light</vt:lpstr>
      <vt:lpstr>Nanum Gothic</vt:lpstr>
      <vt:lpstr>Professional Media Kit by Slidesgo</vt:lpstr>
      <vt:lpstr>Developing text-to-speech and speech-to-text systems using regular expressions</vt:lpstr>
      <vt:lpstr>Regular Expressions</vt:lpstr>
      <vt:lpstr>Phonemes</vt:lpstr>
      <vt:lpstr>How do this relate to us?</vt:lpstr>
      <vt:lpstr>Finite State Automata</vt:lpstr>
      <vt:lpstr>Finite State Transducers</vt:lpstr>
      <vt:lpstr>FST</vt:lpstr>
      <vt:lpstr>cat(s), dog(s), city(ies)</vt:lpstr>
      <vt:lpstr>PowerPoint Presentation</vt:lpstr>
      <vt:lpstr>Limitations of FSTs</vt:lpstr>
      <vt:lpstr>Weighted Finite State Transducers</vt:lpstr>
      <vt:lpstr>PowerPoint Presentation</vt:lpstr>
      <vt:lpstr>PowerPoint Presentation</vt:lpstr>
      <vt:lpstr>PowerPoint Presentation</vt:lpstr>
      <vt:lpstr>Even more accuracy?</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text-to-speech and speech-to-text systems using regular expressions</dc:title>
  <cp:lastModifiedBy>Ashima Fatima</cp:lastModifiedBy>
  <cp:revision>5</cp:revision>
  <dcterms:modified xsi:type="dcterms:W3CDTF">2023-04-07T15:20:45Z</dcterms:modified>
</cp:coreProperties>
</file>